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5"/>
  </p:notesMasterIdLst>
  <p:sldIdLst>
    <p:sldId id="259" r:id="rId4"/>
    <p:sldId id="260" r:id="rId5"/>
    <p:sldId id="274" r:id="rId6"/>
    <p:sldId id="279" r:id="rId7"/>
    <p:sldId id="275" r:id="rId8"/>
    <p:sldId id="257" r:id="rId9"/>
    <p:sldId id="280" r:id="rId10"/>
    <p:sldId id="283" r:id="rId11"/>
    <p:sldId id="282" r:id="rId12"/>
    <p:sldId id="287" r:id="rId13"/>
    <p:sldId id="286" r:id="rId14"/>
    <p:sldId id="285" r:id="rId15"/>
    <p:sldId id="284" r:id="rId16"/>
    <p:sldId id="288" r:id="rId17"/>
    <p:sldId id="262" r:id="rId18"/>
    <p:sldId id="291" r:id="rId19"/>
    <p:sldId id="292" r:id="rId20"/>
    <p:sldId id="290" r:id="rId21"/>
    <p:sldId id="263" r:id="rId22"/>
    <p:sldId id="289" r:id="rId23"/>
    <p:sldId id="261" r:id="rId24"/>
  </p:sldIdLst>
  <p:sldSz cx="12192000" cy="6858000"/>
  <p:notesSz cx="6858000" cy="9144000"/>
  <p:custDataLst>
    <p:tags r:id="rId29"/>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sz="1800">
        <a:solidFill>
          <a:schemeClr val="tx1"/>
        </a:solidFill>
        <a:latin typeface="Calibri" panose="020F0502020204030204"/>
        <a:ea typeface="微软雅黑" panose="020B0503020204020204"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autoAdjust="0"/>
  </p:normalViewPr>
  <p:slideViewPr>
    <p:cSldViewPr>
      <p:cViewPr varScale="1">
        <p:scale>
          <a:sx n="116" d="100"/>
          <a:sy n="116" d="100"/>
        </p:scale>
        <p:origin x="0" y="0"/>
      </p:cViewPr>
      <p:guideLst/>
    </p:cSldViewPr>
  </p:slideViewPr>
  <p:notesViewPr>
    <p:cSldViewPr>
      <p:cViewPr varScale="1">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13.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13.png"/><Relationship Id="rId4" Type="http://schemas.openxmlformats.org/officeDocument/2006/relationships/image" Target="../media/image4.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cSld name="节标题">
    <p:bg>
      <p:bgPr>
        <a:blipFill rotWithShape="0">
          <a:blip r:embed="rId2"/>
          <a:stretch>
            <a:fillRect/>
          </a:stretch>
        </a:blipFill>
        <a:effectLst/>
      </p:bgPr>
    </p:bg>
    <p:spTree>
      <p:nvGrpSpPr>
        <p:cNvPr id="1" name=""/>
        <p:cNvGrpSpPr/>
        <p:nvPr/>
      </p:nvGrpSpPr>
      <p:grpSpPr/>
      <p:sp>
        <p:nvSpPr>
          <p:cNvPr id="3076" name="日期占位符 1"/>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34FC597E-9192-4094-9A6A-CBB60E2D263F}" type="datetime1">
              <a:rPr lang="zh-CN" altLang="en-US" sz="1200">
                <a:solidFill>
                  <a:srgbClr val="898989"/>
                </a:solidFill>
              </a:rPr>
            </a:fld>
            <a:endParaRPr lang="zh-CN" altLang="en-US" sz="1200">
              <a:solidFill>
                <a:srgbClr val="898989"/>
              </a:solidFill>
            </a:endParaRPr>
          </a:p>
        </p:txBody>
      </p:sp>
      <p:sp>
        <p:nvSpPr>
          <p:cNvPr id="3077" name="页脚占位符 2"/>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3078" name="灯片编号占位符 3"/>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5748079F-D2D9-4FED-80AA-1A9AD8E547AF}" type="slidenum">
              <a:rPr lang="zh-CN" altLang="en-US" sz="1200">
                <a:solidFill>
                  <a:srgbClr val="898989"/>
                </a:solidFill>
              </a:rPr>
            </a:fld>
            <a:endParaRPr lang="zh-CN" altLang="en-US" sz="1200">
              <a:solidFill>
                <a:srgbClr val="898989"/>
              </a:solidFill>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1D891EF6-91EE-4138-9E78-F69F985F7C73}" type="datetime1">
              <a:rPr lang="zh-CN" altLang="en-US" sz="1200">
                <a:solidFill>
                  <a:srgbClr val="898989"/>
                </a:solidFill>
              </a:rPr>
            </a:fld>
            <a:endParaRPr lang="zh-CN" altLang="en-US" sz="1200">
              <a:solidFill>
                <a:srgbClr val="898989"/>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EFFEC3F5-8505-492E-A1EF-B8D2B905B2D8}" type="slidenum">
              <a:rPr lang="zh-CN" altLang="en-US" sz="1200">
                <a:solidFill>
                  <a:srgbClr val="898989"/>
                </a:solidFill>
              </a:rPr>
            </a:fld>
            <a:endParaRPr lang="zh-CN" altLang="en-US" sz="1200">
              <a:solidFill>
                <a:srgbClr val="898989"/>
              </a:solidFill>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 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1D891EF6-91EE-4138-9E78-F69F985F7C73}" type="datetime1">
              <a:rPr lang="zh-CN" altLang="en-US" sz="1200">
                <a:solidFill>
                  <a:srgbClr val="898989"/>
                </a:solidFill>
              </a:rPr>
            </a:fld>
            <a:endParaRPr lang="zh-CN" altLang="en-US" sz="1200">
              <a:solidFill>
                <a:srgbClr val="898989"/>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EFFEC3F5-8505-492E-A1EF-B8D2B905B2D8}" type="slidenum">
              <a:rPr lang="zh-CN" altLang="en-US" sz="1200">
                <a:solidFill>
                  <a:srgbClr val="898989"/>
                </a:solidFill>
              </a:rPr>
            </a:fld>
            <a:endParaRPr lang="zh-CN" altLang="en-US" sz="1200">
              <a:solidFill>
                <a:srgbClr val="898989"/>
              </a:solidFill>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节标题">
    <p:bg>
      <p:bgPr>
        <a:solidFill>
          <a:schemeClr val="bg1"/>
        </a:solidFill>
        <a:effectLst/>
      </p:bgPr>
    </p:bg>
    <p:spTree>
      <p:nvGrpSpPr>
        <p:cNvPr id="1" name=""/>
        <p:cNvGrpSpPr/>
        <p:nvPr/>
      </p:nvGrpSpPr>
      <p:grpSpPr/>
      <p:pic>
        <p:nvPicPr>
          <p:cNvPr id="8194" name="图片 54"/>
          <p:cNvPicPr/>
          <p:nvPr/>
        </p:nvPicPr>
        <p:blipFill>
          <a:blip r:embed="rId2"/>
          <a:srcRect b="25313"/>
          <a:stretch>
            <a:fillRect/>
          </a:stretch>
        </p:blipFill>
        <p:spPr>
          <a:xfrm>
            <a:off x="0" y="0"/>
            <a:ext cx="12192000" cy="6858000"/>
          </a:xfrm>
          <a:prstGeom prst="rect">
            <a:avLst/>
          </a:prstGeom>
          <a:noFill/>
          <a:ln>
            <a:noFill/>
            <a:miter lim="800000"/>
            <a:headEnd/>
            <a:tailEnd/>
          </a:ln>
        </p:spPr>
      </p:pic>
      <p:pic>
        <p:nvPicPr>
          <p:cNvPr id="8195" name="图片 8"/>
          <p:cNvPicPr/>
          <p:nvPr/>
        </p:nvPicPr>
        <p:blipFill>
          <a:blip r:embed="rId3"/>
          <a:stretch>
            <a:fillRect/>
          </a:stretch>
        </p:blipFill>
        <p:spPr>
          <a:xfrm>
            <a:off x="5014913" y="1677988"/>
            <a:ext cx="2162175" cy="2162175"/>
          </a:xfrm>
          <a:prstGeom prst="rect">
            <a:avLst/>
          </a:prstGeom>
          <a:noFill/>
          <a:ln>
            <a:noFill/>
            <a:miter lim="800000"/>
            <a:headEnd/>
            <a:tailEnd/>
          </a:ln>
        </p:spPr>
      </p:pic>
      <p:sp>
        <p:nvSpPr>
          <p:cNvPr id="8198" name="日期占位符 1"/>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345E769C-F7EE-4F96-99DA-B25CB91C9FCA}"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8199" name="页脚占位符 2"/>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8200" name="灯片编号占位符 3"/>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BD8930B3-6916-42FE-A69D-D6C670034992}"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标题幻灯片">
    <p:bg>
      <p:bgPr>
        <a:solidFill>
          <a:srgbClr val="FFF0E3"/>
        </a:solidFill>
        <a:effectLst/>
      </p:bgPr>
    </p:bg>
    <p:spTree>
      <p:nvGrpSpPr>
        <p:cNvPr id="1" name=""/>
        <p:cNvGrpSpPr/>
        <p:nvPr/>
      </p:nvGrpSpPr>
      <p:grpSpPr/>
      <p:pic>
        <p:nvPicPr>
          <p:cNvPr id="9218" name="图片 8"/>
          <p:cNvPicPr/>
          <p:nvPr/>
        </p:nvPicPr>
        <p:blipFill>
          <a:blip r:embed="rId2"/>
          <a:stretch>
            <a:fillRect/>
          </a:stretch>
        </p:blipFill>
        <p:spPr>
          <a:xfrm>
            <a:off x="7408863" y="0"/>
            <a:ext cx="4783137" cy="4783138"/>
          </a:xfrm>
          <a:prstGeom prst="rect">
            <a:avLst/>
          </a:prstGeom>
          <a:noFill/>
          <a:ln>
            <a:noFill/>
            <a:miter lim="800000"/>
            <a:headEnd/>
            <a:tailEnd/>
          </a:ln>
        </p:spPr>
      </p:pic>
      <p:pic>
        <p:nvPicPr>
          <p:cNvPr id="9219" name="图片 28"/>
          <p:cNvPicPr/>
          <p:nvPr/>
        </p:nvPicPr>
        <p:blipFill>
          <a:blip r:embed="rId2"/>
          <a:stretch>
            <a:fillRect/>
          </a:stretch>
        </p:blipFill>
        <p:spPr>
          <a:xfrm>
            <a:off x="0" y="2074863"/>
            <a:ext cx="4783138" cy="4783137"/>
          </a:xfrm>
          <a:prstGeom prst="rect">
            <a:avLst/>
          </a:prstGeom>
          <a:noFill/>
          <a:ln>
            <a:noFill/>
            <a:miter lim="800000"/>
            <a:headEnd/>
            <a:tailEnd/>
          </a:ln>
        </p:spPr>
      </p:pic>
      <p:pic>
        <p:nvPicPr>
          <p:cNvPr id="9220" name="图片 18"/>
          <p:cNvPicPr/>
          <p:nvPr/>
        </p:nvPicPr>
        <p:blipFill>
          <a:blip r:embed="rId3"/>
          <a:srcRect t="23352" b="22834"/>
          <a:stretch>
            <a:fillRect/>
          </a:stretch>
        </p:blipFill>
        <p:spPr>
          <a:xfrm>
            <a:off x="-406400" y="846138"/>
            <a:ext cx="12471400" cy="5322887"/>
          </a:xfrm>
          <a:prstGeom prst="rect">
            <a:avLst/>
          </a:prstGeom>
          <a:noFill/>
          <a:ln>
            <a:noFill/>
            <a:miter lim="800000"/>
            <a:headEnd/>
            <a:tailEnd/>
          </a:ln>
        </p:spPr>
      </p:pic>
      <p:pic>
        <p:nvPicPr>
          <p:cNvPr id="9221" name="图片 6"/>
          <p:cNvPicPr/>
          <p:nvPr/>
        </p:nvPicPr>
        <p:blipFill>
          <a:blip r:embed="rId4"/>
          <a:stretch>
            <a:fillRect/>
          </a:stretch>
        </p:blipFill>
        <p:spPr>
          <a:xfrm>
            <a:off x="4216400" y="612775"/>
            <a:ext cx="3759200" cy="3759200"/>
          </a:xfrm>
          <a:prstGeom prst="rect">
            <a:avLst/>
          </a:prstGeom>
          <a:noFill/>
          <a:ln>
            <a:noFill/>
            <a:miter lim="800000"/>
            <a:headEnd/>
            <a:tailEnd/>
          </a:ln>
        </p:spPr>
      </p:pic>
      <p:pic>
        <p:nvPicPr>
          <p:cNvPr id="9222" name="图片 50"/>
          <p:cNvPicPr/>
          <p:nvPr/>
        </p:nvPicPr>
        <p:blipFill>
          <a:blip r:embed="rId5"/>
          <a:srcRect l="40705"/>
          <a:stretch>
            <a:fillRect/>
          </a:stretch>
        </p:blipFill>
        <p:spPr>
          <a:xfrm>
            <a:off x="0" y="0"/>
            <a:ext cx="4067175" cy="6858000"/>
          </a:xfrm>
          <a:prstGeom prst="rect">
            <a:avLst/>
          </a:prstGeom>
          <a:noFill/>
          <a:ln>
            <a:noFill/>
            <a:miter lim="800000"/>
            <a:headEnd/>
            <a:tailEnd/>
          </a:ln>
        </p:spPr>
      </p:pic>
      <p:pic>
        <p:nvPicPr>
          <p:cNvPr id="9223" name="图片 51"/>
          <p:cNvPicPr/>
          <p:nvPr/>
        </p:nvPicPr>
        <p:blipFill>
          <a:blip r:embed="rId5"/>
          <a:srcRect l="40705"/>
          <a:stretch>
            <a:fillRect/>
          </a:stretch>
        </p:blipFill>
        <p:spPr>
          <a:xfrm flipH="1">
            <a:off x="8124825" y="0"/>
            <a:ext cx="4067175" cy="6858000"/>
          </a:xfrm>
          <a:prstGeom prst="rect">
            <a:avLst/>
          </a:prstGeom>
          <a:noFill/>
          <a:ln>
            <a:noFill/>
            <a:miter lim="800000"/>
            <a:headEnd/>
            <a:tailEnd/>
          </a:ln>
        </p:spPr>
      </p:pic>
      <p:sp>
        <p:nvSpPr>
          <p:cNvPr id="9226" name="日期占位符 1"/>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F0B0E92A-3B8A-4351-81D9-F1FB600ED6E1}"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9227" name="页脚占位符 2"/>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9228" name="灯片编号占位符 3"/>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DD863FF8-25CF-467E-BD7D-0EC0350B27B1}"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标题和内容">
    <p:bg>
      <p:bgPr>
        <a:solidFill>
          <a:srgbClr val="FFF0E3"/>
        </a:solidFill>
        <a:effectLst/>
      </p:bgPr>
    </p:bg>
    <p:spTree>
      <p:nvGrpSpPr>
        <p:cNvPr id="1" name=""/>
        <p:cNvGrpSpPr/>
        <p:nvPr/>
      </p:nvGrpSpPr>
      <p:grpSpPr/>
      <p:pic>
        <p:nvPicPr>
          <p:cNvPr id="10242" name="图片 16"/>
          <p:cNvPicPr/>
          <p:nvPr/>
        </p:nvPicPr>
        <p:blipFill>
          <a:blip r:embed="rId2"/>
          <a:srcRect t="11130" b="25260"/>
          <a:stretch>
            <a:fillRect/>
          </a:stretch>
        </p:blipFill>
        <p:spPr>
          <a:xfrm>
            <a:off x="0" y="0"/>
            <a:ext cx="10317163" cy="6562725"/>
          </a:xfrm>
          <a:prstGeom prst="rect">
            <a:avLst/>
          </a:prstGeom>
          <a:noFill/>
          <a:ln>
            <a:noFill/>
            <a:miter lim="800000"/>
            <a:headEnd/>
            <a:tailEnd/>
          </a:ln>
        </p:spPr>
      </p:pic>
      <p:pic>
        <p:nvPicPr>
          <p:cNvPr id="10243" name="图片 6"/>
          <p:cNvPicPr/>
          <p:nvPr/>
        </p:nvPicPr>
        <p:blipFill>
          <a:blip r:embed="rId3"/>
          <a:srcRect r="39510"/>
          <a:stretch>
            <a:fillRect/>
          </a:stretch>
        </p:blipFill>
        <p:spPr>
          <a:xfrm>
            <a:off x="8043863" y="0"/>
            <a:ext cx="4148137" cy="6858000"/>
          </a:xfrm>
          <a:prstGeom prst="rect">
            <a:avLst/>
          </a:prstGeom>
          <a:noFill/>
          <a:ln>
            <a:noFill/>
            <a:miter lim="800000"/>
            <a:headEnd/>
            <a:tailEnd/>
          </a:ln>
        </p:spPr>
      </p:pic>
      <p:pic>
        <p:nvPicPr>
          <p:cNvPr id="10244" name="图片 7"/>
          <p:cNvPicPr/>
          <p:nvPr/>
        </p:nvPicPr>
        <p:blipFill>
          <a:blip r:embed="rId3"/>
          <a:srcRect r="38279"/>
          <a:stretch>
            <a:fillRect/>
          </a:stretch>
        </p:blipFill>
        <p:spPr>
          <a:xfrm>
            <a:off x="7959725" y="-66675"/>
            <a:ext cx="4232275" cy="6858000"/>
          </a:xfrm>
          <a:prstGeom prst="rect">
            <a:avLst/>
          </a:prstGeom>
          <a:noFill/>
          <a:ln>
            <a:noFill/>
            <a:miter lim="800000"/>
            <a:headEnd/>
            <a:tailEnd/>
          </a:ln>
        </p:spPr>
      </p:pic>
      <p:pic>
        <p:nvPicPr>
          <p:cNvPr id="10245" name="图片 8"/>
          <p:cNvPicPr/>
          <p:nvPr/>
        </p:nvPicPr>
        <p:blipFill>
          <a:blip r:embed="rId4"/>
          <a:stretch>
            <a:fillRect/>
          </a:stretch>
        </p:blipFill>
        <p:spPr>
          <a:xfrm flipV="1">
            <a:off x="219075" y="4373563"/>
            <a:ext cx="2057400" cy="2286000"/>
          </a:xfrm>
          <a:prstGeom prst="rect">
            <a:avLst/>
          </a:prstGeom>
          <a:noFill/>
          <a:ln>
            <a:noFill/>
            <a:miter lim="800000"/>
            <a:headEnd/>
            <a:tailEnd/>
          </a:ln>
        </p:spPr>
      </p:pic>
      <p:sp>
        <p:nvSpPr>
          <p:cNvPr id="10248" name="日期占位符 1"/>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2231B1ED-C98A-48D0-AD64-1F224E3C74F7}"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10249" name="页脚占位符 2"/>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10250" name="灯片编号占位符 3"/>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68476A6A-AA8B-45B8-8FD8-555CD4F5E6A0}"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两栏内容">
    <p:bg>
      <p:bgPr>
        <a:solidFill>
          <a:srgbClr val="FFF0E3"/>
        </a:solidFill>
        <a:effectLst/>
      </p:bgPr>
    </p:bg>
    <p:spTree>
      <p:nvGrpSpPr>
        <p:cNvPr id="1" name=""/>
        <p:cNvGrpSpPr/>
        <p:nvPr/>
      </p:nvGrpSpPr>
      <p:grpSpPr/>
      <p:sp>
        <p:nvSpPr>
          <p:cNvPr id="11266" name="任意多边形 10"/>
          <p:cNvSpPr/>
          <p:nvPr/>
        </p:nvSpPr>
        <p:spPr>
          <a:xfrm>
            <a:off x="509588" y="527050"/>
            <a:ext cx="11074400" cy="5867400"/>
          </a:xfrm>
          <a:custGeom>
            <a:avLst/>
            <a:gdLst>
              <a:gd name="connisteX0" fmla="*/ 101811 w 11073765"/>
              <a:gd name="connsiteY0" fmla="*/ 5079 h 5868458"/>
              <a:gd name="connisteX1" fmla="*/ 197061 w 11073765"/>
              <a:gd name="connsiteY1" fmla="*/ 5079 h 5868458"/>
              <a:gd name="connisteX2" fmla="*/ 264371 w 11073765"/>
              <a:gd name="connsiteY2" fmla="*/ 5079 h 5868458"/>
              <a:gd name="connisteX3" fmla="*/ 340571 w 11073765"/>
              <a:gd name="connsiteY3" fmla="*/ 5079 h 5868458"/>
              <a:gd name="connisteX4" fmla="*/ 407881 w 11073765"/>
              <a:gd name="connsiteY4" fmla="*/ 5079 h 5868458"/>
              <a:gd name="connisteX5" fmla="*/ 474556 w 11073765"/>
              <a:gd name="connsiteY5" fmla="*/ 5079 h 5868458"/>
              <a:gd name="connisteX6" fmla="*/ 599016 w 11073765"/>
              <a:gd name="connsiteY6" fmla="*/ 5079 h 5868458"/>
              <a:gd name="connisteX7" fmla="*/ 733001 w 11073765"/>
              <a:gd name="connsiteY7" fmla="*/ 5079 h 5868458"/>
              <a:gd name="connisteX8" fmla="*/ 866351 w 11073765"/>
              <a:gd name="connsiteY8" fmla="*/ 5079 h 5868458"/>
              <a:gd name="connisteX9" fmla="*/ 1028911 w 11073765"/>
              <a:gd name="connsiteY9" fmla="*/ 5079 h 5868458"/>
              <a:gd name="connisteX10" fmla="*/ 1191471 w 11073765"/>
              <a:gd name="connsiteY10" fmla="*/ 5079 h 5868458"/>
              <a:gd name="connisteX11" fmla="*/ 1325456 w 11073765"/>
              <a:gd name="connsiteY11" fmla="*/ 5079 h 5868458"/>
              <a:gd name="connisteX12" fmla="*/ 1488016 w 11073765"/>
              <a:gd name="connsiteY12" fmla="*/ 5079 h 5868458"/>
              <a:gd name="connisteX13" fmla="*/ 1650576 w 11073765"/>
              <a:gd name="connsiteY13" fmla="*/ 5079 h 5868458"/>
              <a:gd name="connisteX14" fmla="*/ 1813136 w 11073765"/>
              <a:gd name="connsiteY14" fmla="*/ 5079 h 5868458"/>
              <a:gd name="connisteX15" fmla="*/ 1975696 w 11073765"/>
              <a:gd name="connsiteY15" fmla="*/ 5079 h 5868458"/>
              <a:gd name="connisteX16" fmla="*/ 2128731 w 11073765"/>
              <a:gd name="connsiteY16" fmla="*/ 5079 h 5868458"/>
              <a:gd name="connisteX17" fmla="*/ 2272241 w 11073765"/>
              <a:gd name="connsiteY17" fmla="*/ 5079 h 5868458"/>
              <a:gd name="connisteX18" fmla="*/ 2406226 w 11073765"/>
              <a:gd name="connsiteY18" fmla="*/ 5079 h 5868458"/>
              <a:gd name="connisteX19" fmla="*/ 2549736 w 11073765"/>
              <a:gd name="connsiteY19" fmla="*/ 5079 h 5868458"/>
              <a:gd name="connisteX20" fmla="*/ 2683721 w 11073765"/>
              <a:gd name="connsiteY20" fmla="*/ 5079 h 5868458"/>
              <a:gd name="connisteX21" fmla="*/ 2826596 w 11073765"/>
              <a:gd name="connsiteY21" fmla="*/ 5079 h 5868458"/>
              <a:gd name="connisteX22" fmla="*/ 2960581 w 11073765"/>
              <a:gd name="connsiteY22" fmla="*/ 5079 h 5868458"/>
              <a:gd name="connisteX23" fmla="*/ 3094566 w 11073765"/>
              <a:gd name="connsiteY23" fmla="*/ 5079 h 5868458"/>
              <a:gd name="connisteX24" fmla="*/ 3238076 w 11073765"/>
              <a:gd name="connsiteY24" fmla="*/ 5079 h 5868458"/>
              <a:gd name="connisteX25" fmla="*/ 3372061 w 11073765"/>
              <a:gd name="connsiteY25" fmla="*/ 5079 h 5868458"/>
              <a:gd name="connisteX26" fmla="*/ 3486996 w 11073765"/>
              <a:gd name="connsiteY26" fmla="*/ 5079 h 5868458"/>
              <a:gd name="connisteX27" fmla="*/ 3610821 w 11073765"/>
              <a:gd name="connsiteY27" fmla="*/ 5079 h 5868458"/>
              <a:gd name="connisteX28" fmla="*/ 3725756 w 11073765"/>
              <a:gd name="connsiteY28" fmla="*/ 5079 h 5868458"/>
              <a:gd name="connisteX29" fmla="*/ 3812116 w 11073765"/>
              <a:gd name="connsiteY29" fmla="*/ 5079 h 5868458"/>
              <a:gd name="connisteX30" fmla="*/ 3935941 w 11073765"/>
              <a:gd name="connsiteY30" fmla="*/ 5079 h 5868458"/>
              <a:gd name="connisteX31" fmla="*/ 4022301 w 11073765"/>
              <a:gd name="connsiteY31" fmla="*/ 5079 h 5868458"/>
              <a:gd name="connisteX32" fmla="*/ 4117551 w 11073765"/>
              <a:gd name="connsiteY32" fmla="*/ 5079 h 5868458"/>
              <a:gd name="connisteX33" fmla="*/ 4213436 w 11073765"/>
              <a:gd name="connsiteY33" fmla="*/ 5079 h 5868458"/>
              <a:gd name="connisteX34" fmla="*/ 4309321 w 11073765"/>
              <a:gd name="connsiteY34" fmla="*/ 5079 h 5868458"/>
              <a:gd name="connisteX35" fmla="*/ 4375996 w 11073765"/>
              <a:gd name="connsiteY35" fmla="*/ 5079 h 5868458"/>
              <a:gd name="connisteX36" fmla="*/ 4471881 w 11073765"/>
              <a:gd name="connsiteY36" fmla="*/ 5079 h 5868458"/>
              <a:gd name="connisteX37" fmla="*/ 4538556 w 11073765"/>
              <a:gd name="connsiteY37" fmla="*/ 5079 h 5868458"/>
              <a:gd name="connisteX38" fmla="*/ 4634441 w 11073765"/>
              <a:gd name="connsiteY38" fmla="*/ 5079 h 5868458"/>
              <a:gd name="connisteX39" fmla="*/ 4729691 w 11073765"/>
              <a:gd name="connsiteY39" fmla="*/ 5079 h 5868458"/>
              <a:gd name="connisteX40" fmla="*/ 4797001 w 11073765"/>
              <a:gd name="connsiteY40" fmla="*/ 5079 h 5868458"/>
              <a:gd name="connisteX41" fmla="*/ 4892251 w 11073765"/>
              <a:gd name="connsiteY41" fmla="*/ 5079 h 5868458"/>
              <a:gd name="connisteX42" fmla="*/ 4988136 w 11073765"/>
              <a:gd name="connsiteY42" fmla="*/ 5079 h 5868458"/>
              <a:gd name="connisteX43" fmla="*/ 5073861 w 11073765"/>
              <a:gd name="connsiteY43" fmla="*/ 5079 h 5868458"/>
              <a:gd name="connisteX44" fmla="*/ 5169746 w 11073765"/>
              <a:gd name="connsiteY44" fmla="*/ 5079 h 5868458"/>
              <a:gd name="connisteX45" fmla="*/ 5264996 w 11073765"/>
              <a:gd name="connsiteY45" fmla="*/ 5079 h 5868458"/>
              <a:gd name="connisteX46" fmla="*/ 5360881 w 11073765"/>
              <a:gd name="connsiteY46" fmla="*/ 5079 h 5868458"/>
              <a:gd name="connisteX47" fmla="*/ 5456766 w 11073765"/>
              <a:gd name="connsiteY47" fmla="*/ 5079 h 5868458"/>
              <a:gd name="connisteX48" fmla="*/ 5542491 w 11073765"/>
              <a:gd name="connsiteY48" fmla="*/ 5079 h 5868458"/>
              <a:gd name="connisteX49" fmla="*/ 5638376 w 11073765"/>
              <a:gd name="connsiteY49" fmla="*/ 5079 h 5868458"/>
              <a:gd name="connisteX50" fmla="*/ 5733626 w 11073765"/>
              <a:gd name="connsiteY50" fmla="*/ 5079 h 5868458"/>
              <a:gd name="connisteX51" fmla="*/ 5829511 w 11073765"/>
              <a:gd name="connsiteY51" fmla="*/ 5079 h 5868458"/>
              <a:gd name="connisteX52" fmla="*/ 5915236 w 11073765"/>
              <a:gd name="connsiteY52" fmla="*/ 5079 h 5868458"/>
              <a:gd name="connisteX53" fmla="*/ 6011121 w 11073765"/>
              <a:gd name="connsiteY53" fmla="*/ 5079 h 5868458"/>
              <a:gd name="connisteX54" fmla="*/ 6107006 w 11073765"/>
              <a:gd name="connsiteY54" fmla="*/ 5079 h 5868458"/>
              <a:gd name="connisteX55" fmla="*/ 6202256 w 11073765"/>
              <a:gd name="connsiteY55" fmla="*/ 5079 h 5868458"/>
              <a:gd name="connisteX56" fmla="*/ 6288616 w 11073765"/>
              <a:gd name="connsiteY56" fmla="*/ 5079 h 5868458"/>
              <a:gd name="connisteX57" fmla="*/ 6383866 w 11073765"/>
              <a:gd name="connsiteY57" fmla="*/ 5079 h 5868458"/>
              <a:gd name="connisteX58" fmla="*/ 6479751 w 11073765"/>
              <a:gd name="connsiteY58" fmla="*/ 5079 h 5868458"/>
              <a:gd name="connisteX59" fmla="*/ 6575636 w 11073765"/>
              <a:gd name="connsiteY59" fmla="*/ 5079 h 5868458"/>
              <a:gd name="connisteX60" fmla="*/ 6642311 w 11073765"/>
              <a:gd name="connsiteY60" fmla="*/ 5079 h 5868458"/>
              <a:gd name="connisteX61" fmla="*/ 6718511 w 11073765"/>
              <a:gd name="connsiteY61" fmla="*/ 5079 h 5868458"/>
              <a:gd name="connisteX62" fmla="*/ 6804871 w 11073765"/>
              <a:gd name="connsiteY62" fmla="*/ 5079 h 5868458"/>
              <a:gd name="connisteX63" fmla="*/ 6881071 w 11073765"/>
              <a:gd name="connsiteY63" fmla="*/ 5079 h 5868458"/>
              <a:gd name="connisteX64" fmla="*/ 6948381 w 11073765"/>
              <a:gd name="connsiteY64" fmla="*/ 5079 h 5868458"/>
              <a:gd name="connisteX65" fmla="*/ 7043631 w 11073765"/>
              <a:gd name="connsiteY65" fmla="*/ 5079 h 5868458"/>
              <a:gd name="connisteX66" fmla="*/ 7110941 w 11073765"/>
              <a:gd name="connsiteY66" fmla="*/ 5079 h 5868458"/>
              <a:gd name="connisteX67" fmla="*/ 7187141 w 11073765"/>
              <a:gd name="connsiteY67" fmla="*/ 5079 h 5868458"/>
              <a:gd name="connisteX68" fmla="*/ 7283026 w 11073765"/>
              <a:gd name="connsiteY68" fmla="*/ 5079 h 5868458"/>
              <a:gd name="connisteX69" fmla="*/ 7349701 w 11073765"/>
              <a:gd name="connsiteY69" fmla="*/ 5079 h 5868458"/>
              <a:gd name="connisteX70" fmla="*/ 7417011 w 11073765"/>
              <a:gd name="connsiteY70" fmla="*/ 5079 h 5868458"/>
              <a:gd name="connisteX71" fmla="*/ 7512261 w 11073765"/>
              <a:gd name="connsiteY71" fmla="*/ 5079 h 5868458"/>
              <a:gd name="connisteX72" fmla="*/ 7589096 w 11073765"/>
              <a:gd name="connsiteY72" fmla="*/ 5079 h 5868458"/>
              <a:gd name="connisteX73" fmla="*/ 7655771 w 11073765"/>
              <a:gd name="connsiteY73" fmla="*/ 5079 h 5868458"/>
              <a:gd name="connisteX74" fmla="*/ 7723081 w 11073765"/>
              <a:gd name="connsiteY74" fmla="*/ 5079 h 5868458"/>
              <a:gd name="connisteX75" fmla="*/ 7799281 w 11073765"/>
              <a:gd name="connsiteY75" fmla="*/ 5079 h 5868458"/>
              <a:gd name="connisteX76" fmla="*/ 7865956 w 11073765"/>
              <a:gd name="connsiteY76" fmla="*/ 5079 h 5868458"/>
              <a:gd name="connisteX77" fmla="*/ 7942791 w 11073765"/>
              <a:gd name="connsiteY77" fmla="*/ 5079 h 5868458"/>
              <a:gd name="connisteX78" fmla="*/ 8009466 w 11073765"/>
              <a:gd name="connsiteY78" fmla="*/ 5079 h 5868458"/>
              <a:gd name="connisteX79" fmla="*/ 8086301 w 11073765"/>
              <a:gd name="connsiteY79" fmla="*/ 5079 h 5868458"/>
              <a:gd name="connisteX80" fmla="*/ 8152976 w 11073765"/>
              <a:gd name="connsiteY80" fmla="*/ 5079 h 5868458"/>
              <a:gd name="connisteX81" fmla="*/ 8220286 w 11073765"/>
              <a:gd name="connsiteY81" fmla="*/ 5079 h 5868458"/>
              <a:gd name="connisteX82" fmla="*/ 8296486 w 11073765"/>
              <a:gd name="connsiteY82" fmla="*/ 5079 h 5868458"/>
              <a:gd name="connisteX83" fmla="*/ 8401896 w 11073765"/>
              <a:gd name="connsiteY83" fmla="*/ 5079 h 5868458"/>
              <a:gd name="connisteX84" fmla="*/ 8497146 w 11073765"/>
              <a:gd name="connsiteY84" fmla="*/ 5079 h 5868458"/>
              <a:gd name="connisteX85" fmla="*/ 8621606 w 11073765"/>
              <a:gd name="connsiteY85" fmla="*/ 5079 h 5868458"/>
              <a:gd name="connisteX86" fmla="*/ 8707966 w 11073765"/>
              <a:gd name="connsiteY86" fmla="*/ 5079 h 5868458"/>
              <a:gd name="connisteX87" fmla="*/ 8822266 w 11073765"/>
              <a:gd name="connsiteY87" fmla="*/ 5079 h 5868458"/>
              <a:gd name="connisteX88" fmla="*/ 8918151 w 11073765"/>
              <a:gd name="connsiteY88" fmla="*/ 5079 h 5868458"/>
              <a:gd name="connisteX89" fmla="*/ 8994351 w 11073765"/>
              <a:gd name="connsiteY89" fmla="*/ 5079 h 5868458"/>
              <a:gd name="connisteX90" fmla="*/ 9090236 w 11073765"/>
              <a:gd name="connsiteY90" fmla="*/ 5079 h 5868458"/>
              <a:gd name="connisteX91" fmla="*/ 9156911 w 11073765"/>
              <a:gd name="connsiteY91" fmla="*/ 5079 h 5868458"/>
              <a:gd name="connisteX92" fmla="*/ 9224221 w 11073765"/>
              <a:gd name="connsiteY92" fmla="*/ 5079 h 5868458"/>
              <a:gd name="connisteX93" fmla="*/ 9309946 w 11073765"/>
              <a:gd name="connsiteY93" fmla="*/ 5079 h 5868458"/>
              <a:gd name="connisteX94" fmla="*/ 9377256 w 11073765"/>
              <a:gd name="connsiteY94" fmla="*/ 5079 h 5868458"/>
              <a:gd name="connisteX95" fmla="*/ 9453456 w 11073765"/>
              <a:gd name="connsiteY95" fmla="*/ 5079 h 5868458"/>
              <a:gd name="connisteX96" fmla="*/ 9549341 w 11073765"/>
              <a:gd name="connsiteY96" fmla="*/ 5079 h 5868458"/>
              <a:gd name="connisteX97" fmla="*/ 9635066 w 11073765"/>
              <a:gd name="connsiteY97" fmla="*/ 5079 h 5868458"/>
              <a:gd name="connisteX98" fmla="*/ 9702376 w 11073765"/>
              <a:gd name="connsiteY98" fmla="*/ 5079 h 5868458"/>
              <a:gd name="connisteX99" fmla="*/ 9788101 w 11073765"/>
              <a:gd name="connsiteY99" fmla="*/ 5079 h 5868458"/>
              <a:gd name="connisteX100" fmla="*/ 9855411 w 11073765"/>
              <a:gd name="connsiteY100" fmla="*/ 5079 h 5868458"/>
              <a:gd name="connisteX101" fmla="*/ 9922086 w 11073765"/>
              <a:gd name="connsiteY101" fmla="*/ 5079 h 5868458"/>
              <a:gd name="connisteX102" fmla="*/ 9989396 w 11073765"/>
              <a:gd name="connsiteY102" fmla="*/ 5079 h 5868458"/>
              <a:gd name="connisteX103" fmla="*/ 10065596 w 11073765"/>
              <a:gd name="connsiteY103" fmla="*/ 5079 h 5868458"/>
              <a:gd name="connisteX104" fmla="*/ 10141796 w 11073765"/>
              <a:gd name="connsiteY104" fmla="*/ 5079 h 5868458"/>
              <a:gd name="connisteX105" fmla="*/ 10209106 w 11073765"/>
              <a:gd name="connsiteY105" fmla="*/ 5079 h 5868458"/>
              <a:gd name="connisteX106" fmla="*/ 10304356 w 11073765"/>
              <a:gd name="connsiteY106" fmla="*/ 5079 h 5868458"/>
              <a:gd name="connisteX107" fmla="*/ 10371666 w 11073765"/>
              <a:gd name="connsiteY107" fmla="*/ 5079 h 5868458"/>
              <a:gd name="connisteX108" fmla="*/ 10438341 w 11073765"/>
              <a:gd name="connsiteY108" fmla="*/ 5079 h 5868458"/>
              <a:gd name="connisteX109" fmla="*/ 10562801 w 11073765"/>
              <a:gd name="connsiteY109" fmla="*/ 5079 h 5868458"/>
              <a:gd name="connisteX110" fmla="*/ 10649161 w 11073765"/>
              <a:gd name="connsiteY110" fmla="*/ 5079 h 5868458"/>
              <a:gd name="connisteX111" fmla="*/ 10715836 w 11073765"/>
              <a:gd name="connsiteY111" fmla="*/ 5079 h 5868458"/>
              <a:gd name="connisteX112" fmla="*/ 10782511 w 11073765"/>
              <a:gd name="connsiteY112" fmla="*/ 24129 h 5868458"/>
              <a:gd name="connisteX113" fmla="*/ 10859346 w 11073765"/>
              <a:gd name="connsiteY113" fmla="*/ 24129 h 5868458"/>
              <a:gd name="connisteX114" fmla="*/ 10926021 w 11073765"/>
              <a:gd name="connsiteY114" fmla="*/ 24129 h 5868458"/>
              <a:gd name="connisteX115" fmla="*/ 10993331 w 11073765"/>
              <a:gd name="connsiteY115" fmla="*/ 71754 h 5868458"/>
              <a:gd name="connisteX116" fmla="*/ 11012381 w 11073765"/>
              <a:gd name="connsiteY116" fmla="*/ 139064 h 5868458"/>
              <a:gd name="connisteX117" fmla="*/ 11021906 w 11073765"/>
              <a:gd name="connsiteY117" fmla="*/ 205739 h 5868458"/>
              <a:gd name="connisteX118" fmla="*/ 11069531 w 11073765"/>
              <a:gd name="connsiteY118" fmla="*/ 291464 h 5868458"/>
              <a:gd name="connisteX119" fmla="*/ 11069531 w 11073765"/>
              <a:gd name="connsiteY119" fmla="*/ 368299 h 5868458"/>
              <a:gd name="connisteX120" fmla="*/ 11069531 w 11073765"/>
              <a:gd name="connsiteY120" fmla="*/ 434974 h 5868458"/>
              <a:gd name="connisteX121" fmla="*/ 11069531 w 11073765"/>
              <a:gd name="connsiteY121" fmla="*/ 502284 h 5868458"/>
              <a:gd name="connisteX122" fmla="*/ 11069531 w 11073765"/>
              <a:gd name="connsiteY122" fmla="*/ 568959 h 5868458"/>
              <a:gd name="connisteX123" fmla="*/ 11069531 w 11073765"/>
              <a:gd name="connsiteY123" fmla="*/ 636269 h 5868458"/>
              <a:gd name="connisteX124" fmla="*/ 11069531 w 11073765"/>
              <a:gd name="connsiteY124" fmla="*/ 750569 h 5868458"/>
              <a:gd name="connisteX125" fmla="*/ 11069531 w 11073765"/>
              <a:gd name="connsiteY125" fmla="*/ 865504 h 5868458"/>
              <a:gd name="connisteX126" fmla="*/ 11069531 w 11073765"/>
              <a:gd name="connsiteY126" fmla="*/ 989964 h 5868458"/>
              <a:gd name="connisteX127" fmla="*/ 11069531 w 11073765"/>
              <a:gd name="connsiteY127" fmla="*/ 1104264 h 5868458"/>
              <a:gd name="connisteX128" fmla="*/ 11069531 w 11073765"/>
              <a:gd name="connsiteY128" fmla="*/ 1181099 h 5868458"/>
              <a:gd name="connisteX129" fmla="*/ 11069531 w 11073765"/>
              <a:gd name="connsiteY129" fmla="*/ 1305560 h 5868458"/>
              <a:gd name="connisteX130" fmla="*/ 11069531 w 11073765"/>
              <a:gd name="connsiteY130" fmla="*/ 1372235 h 5868458"/>
              <a:gd name="connisteX131" fmla="*/ 11069531 w 11073765"/>
              <a:gd name="connsiteY131" fmla="*/ 1449070 h 5868458"/>
              <a:gd name="connisteX132" fmla="*/ 11069531 w 11073765"/>
              <a:gd name="connsiteY132" fmla="*/ 1515745 h 5868458"/>
              <a:gd name="connisteX133" fmla="*/ 11069531 w 11073765"/>
              <a:gd name="connsiteY133" fmla="*/ 1611630 h 5868458"/>
              <a:gd name="connisteX134" fmla="*/ 11069531 w 11073765"/>
              <a:gd name="connsiteY134" fmla="*/ 1697355 h 5868458"/>
              <a:gd name="connisteX135" fmla="*/ 11069531 w 11073765"/>
              <a:gd name="connsiteY135" fmla="*/ 1774190 h 5868458"/>
              <a:gd name="connisteX136" fmla="*/ 11069531 w 11073765"/>
              <a:gd name="connsiteY136" fmla="*/ 1878965 h 5868458"/>
              <a:gd name="connisteX137" fmla="*/ 11069531 w 11073765"/>
              <a:gd name="connsiteY137" fmla="*/ 2003425 h 5868458"/>
              <a:gd name="connisteX138" fmla="*/ 11069531 w 11073765"/>
              <a:gd name="connsiteY138" fmla="*/ 2070100 h 5868458"/>
              <a:gd name="connisteX139" fmla="*/ 11069531 w 11073765"/>
              <a:gd name="connsiteY139" fmla="*/ 2146935 h 5868458"/>
              <a:gd name="connisteX140" fmla="*/ 11069531 w 11073765"/>
              <a:gd name="connsiteY140" fmla="*/ 2213610 h 5868458"/>
              <a:gd name="connisteX141" fmla="*/ 11069531 w 11073765"/>
              <a:gd name="connsiteY141" fmla="*/ 2290445 h 5868458"/>
              <a:gd name="connisteX142" fmla="*/ 11069531 w 11073765"/>
              <a:gd name="connsiteY142" fmla="*/ 2357120 h 5868458"/>
              <a:gd name="connisteX143" fmla="*/ 11069531 w 11073765"/>
              <a:gd name="connsiteY143" fmla="*/ 2433955 h 5868458"/>
              <a:gd name="connisteX144" fmla="*/ 11069531 w 11073765"/>
              <a:gd name="connsiteY144" fmla="*/ 2500630 h 5868458"/>
              <a:gd name="connisteX145" fmla="*/ 11069531 w 11073765"/>
              <a:gd name="connsiteY145" fmla="*/ 2625090 h 5868458"/>
              <a:gd name="connisteX146" fmla="*/ 11069531 w 11073765"/>
              <a:gd name="connsiteY146" fmla="*/ 2691765 h 5868458"/>
              <a:gd name="connisteX147" fmla="*/ 11069531 w 11073765"/>
              <a:gd name="connsiteY147" fmla="*/ 2759075 h 5868458"/>
              <a:gd name="connisteX148" fmla="*/ 11069531 w 11073765"/>
              <a:gd name="connsiteY148" fmla="*/ 2863850 h 5868458"/>
              <a:gd name="connisteX149" fmla="*/ 11069531 w 11073765"/>
              <a:gd name="connsiteY149" fmla="*/ 2988310 h 5868458"/>
              <a:gd name="connisteX150" fmla="*/ 11069531 w 11073765"/>
              <a:gd name="connsiteY150" fmla="*/ 3084195 h 5868458"/>
              <a:gd name="connisteX151" fmla="*/ 11069531 w 11073765"/>
              <a:gd name="connsiteY151" fmla="*/ 3208020 h 5868458"/>
              <a:gd name="connisteX152" fmla="*/ 11069531 w 11073765"/>
              <a:gd name="connsiteY152" fmla="*/ 3275330 h 5868458"/>
              <a:gd name="connisteX153" fmla="*/ 11069531 w 11073765"/>
              <a:gd name="connsiteY153" fmla="*/ 3399790 h 5868458"/>
              <a:gd name="connisteX154" fmla="*/ 11069531 w 11073765"/>
              <a:gd name="connsiteY154" fmla="*/ 3466465 h 5868458"/>
              <a:gd name="connisteX155" fmla="*/ 11069531 w 11073765"/>
              <a:gd name="connsiteY155" fmla="*/ 3542665 h 5868458"/>
              <a:gd name="connisteX156" fmla="*/ 11069531 w 11073765"/>
              <a:gd name="connsiteY156" fmla="*/ 3609975 h 5868458"/>
              <a:gd name="connisteX157" fmla="*/ 11069531 w 11073765"/>
              <a:gd name="connsiteY157" fmla="*/ 3705225 h 5868458"/>
              <a:gd name="connisteX158" fmla="*/ 11069531 w 11073765"/>
              <a:gd name="connsiteY158" fmla="*/ 3801110 h 5868458"/>
              <a:gd name="connisteX159" fmla="*/ 11069531 w 11073765"/>
              <a:gd name="connsiteY159" fmla="*/ 3896995 h 5868458"/>
              <a:gd name="connisteX160" fmla="*/ 11069531 w 11073765"/>
              <a:gd name="connsiteY160" fmla="*/ 3982720 h 5868458"/>
              <a:gd name="connisteX161" fmla="*/ 11069531 w 11073765"/>
              <a:gd name="connsiteY161" fmla="*/ 4078605 h 5868458"/>
              <a:gd name="connisteX162" fmla="*/ 11069531 w 11073765"/>
              <a:gd name="connsiteY162" fmla="*/ 4173855 h 5868458"/>
              <a:gd name="connisteX163" fmla="*/ 11069531 w 11073765"/>
              <a:gd name="connsiteY163" fmla="*/ 4269740 h 5868458"/>
              <a:gd name="connisteX164" fmla="*/ 11069531 w 11073765"/>
              <a:gd name="connsiteY164" fmla="*/ 4355465 h 5868458"/>
              <a:gd name="connisteX165" fmla="*/ 11069531 w 11073765"/>
              <a:gd name="connsiteY165" fmla="*/ 4432300 h 5868458"/>
              <a:gd name="connisteX166" fmla="*/ 11069531 w 11073765"/>
              <a:gd name="connsiteY166" fmla="*/ 4498975 h 5868458"/>
              <a:gd name="connisteX167" fmla="*/ 11069531 w 11073765"/>
              <a:gd name="connsiteY167" fmla="*/ 4575810 h 5868458"/>
              <a:gd name="connisteX168" fmla="*/ 11069531 w 11073765"/>
              <a:gd name="connsiteY168" fmla="*/ 4642485 h 5868458"/>
              <a:gd name="connisteX169" fmla="*/ 11069531 w 11073765"/>
              <a:gd name="connsiteY169" fmla="*/ 4719320 h 5868458"/>
              <a:gd name="connisteX170" fmla="*/ 11069531 w 11073765"/>
              <a:gd name="connsiteY170" fmla="*/ 4795520 h 5868458"/>
              <a:gd name="connisteX171" fmla="*/ 11069531 w 11073765"/>
              <a:gd name="connsiteY171" fmla="*/ 4881880 h 5868458"/>
              <a:gd name="connisteX172" fmla="*/ 11069531 w 11073765"/>
              <a:gd name="connsiteY172" fmla="*/ 4967605 h 5868458"/>
              <a:gd name="connisteX173" fmla="*/ 11060006 w 11073765"/>
              <a:gd name="connsiteY173" fmla="*/ 5053965 h 5868458"/>
              <a:gd name="connisteX174" fmla="*/ 11040956 w 11073765"/>
              <a:gd name="connsiteY174" fmla="*/ 5130165 h 5868458"/>
              <a:gd name="connisteX175" fmla="*/ 11002856 w 11073765"/>
              <a:gd name="connsiteY175" fmla="*/ 5207000 h 5868458"/>
              <a:gd name="connisteX176" fmla="*/ 10964756 w 11073765"/>
              <a:gd name="connsiteY176" fmla="*/ 5292725 h 5868458"/>
              <a:gd name="connisteX177" fmla="*/ 10935546 w 11073765"/>
              <a:gd name="connsiteY177" fmla="*/ 5360035 h 5868458"/>
              <a:gd name="connisteX178" fmla="*/ 10916496 w 11073765"/>
              <a:gd name="connsiteY178" fmla="*/ 5426710 h 5868458"/>
              <a:gd name="connisteX179" fmla="*/ 10906971 w 11073765"/>
              <a:gd name="connsiteY179" fmla="*/ 5493385 h 5868458"/>
              <a:gd name="connisteX180" fmla="*/ 10859346 w 11073765"/>
              <a:gd name="connsiteY180" fmla="*/ 5560695 h 5868458"/>
              <a:gd name="connisteX181" fmla="*/ 10830771 w 11073765"/>
              <a:gd name="connsiteY181" fmla="*/ 5636895 h 5868458"/>
              <a:gd name="connisteX182" fmla="*/ 10811721 w 11073765"/>
              <a:gd name="connsiteY182" fmla="*/ 5704205 h 5868458"/>
              <a:gd name="connisteX183" fmla="*/ 10734886 w 11073765"/>
              <a:gd name="connsiteY183" fmla="*/ 5742305 h 5868458"/>
              <a:gd name="connisteX184" fmla="*/ 10639636 w 11073765"/>
              <a:gd name="connsiteY184" fmla="*/ 5742305 h 5868458"/>
              <a:gd name="connisteX185" fmla="*/ 10534226 w 11073765"/>
              <a:gd name="connsiteY185" fmla="*/ 5770880 h 5868458"/>
              <a:gd name="connisteX186" fmla="*/ 10428816 w 11073765"/>
              <a:gd name="connsiteY186" fmla="*/ 5780405 h 5868458"/>
              <a:gd name="connisteX187" fmla="*/ 10333566 w 11073765"/>
              <a:gd name="connsiteY187" fmla="*/ 5789930 h 5868458"/>
              <a:gd name="connisteX188" fmla="*/ 10209106 w 11073765"/>
              <a:gd name="connsiteY188" fmla="*/ 5808980 h 5868458"/>
              <a:gd name="connisteX189" fmla="*/ 10132271 w 11073765"/>
              <a:gd name="connsiteY189" fmla="*/ 5808980 h 5868458"/>
              <a:gd name="connisteX190" fmla="*/ 10037021 w 11073765"/>
              <a:gd name="connsiteY190" fmla="*/ 5808980 h 5868458"/>
              <a:gd name="connisteX191" fmla="*/ 9969711 w 11073765"/>
              <a:gd name="connsiteY191" fmla="*/ 5808980 h 5868458"/>
              <a:gd name="connisteX192" fmla="*/ 9903036 w 11073765"/>
              <a:gd name="connsiteY192" fmla="*/ 5808980 h 5868458"/>
              <a:gd name="connisteX193" fmla="*/ 9826836 w 11073765"/>
              <a:gd name="connsiteY193" fmla="*/ 5808980 h 5868458"/>
              <a:gd name="connisteX194" fmla="*/ 9759526 w 11073765"/>
              <a:gd name="connsiteY194" fmla="*/ 5808980 h 5868458"/>
              <a:gd name="connisteX195" fmla="*/ 9683326 w 11073765"/>
              <a:gd name="connsiteY195" fmla="*/ 5818505 h 5868458"/>
              <a:gd name="connisteX196" fmla="*/ 9558866 w 11073765"/>
              <a:gd name="connsiteY196" fmla="*/ 5838190 h 5868458"/>
              <a:gd name="connisteX197" fmla="*/ 9453456 w 11073765"/>
              <a:gd name="connsiteY197" fmla="*/ 5838190 h 5868458"/>
              <a:gd name="connisteX198" fmla="*/ 9386781 w 11073765"/>
              <a:gd name="connsiteY198" fmla="*/ 5838190 h 5868458"/>
              <a:gd name="connisteX199" fmla="*/ 9319471 w 11073765"/>
              <a:gd name="connsiteY199" fmla="*/ 5838190 h 5868458"/>
              <a:gd name="connisteX200" fmla="*/ 9243271 w 11073765"/>
              <a:gd name="connsiteY200" fmla="*/ 5838190 h 5868458"/>
              <a:gd name="connisteX201" fmla="*/ 9176596 w 11073765"/>
              <a:gd name="connsiteY201" fmla="*/ 5838190 h 5868458"/>
              <a:gd name="connisteX202" fmla="*/ 9099761 w 11073765"/>
              <a:gd name="connsiteY202" fmla="*/ 5838190 h 5868458"/>
              <a:gd name="connisteX203" fmla="*/ 9033086 w 11073765"/>
              <a:gd name="connsiteY203" fmla="*/ 5838190 h 5868458"/>
              <a:gd name="connisteX204" fmla="*/ 8937201 w 11073765"/>
              <a:gd name="connsiteY204" fmla="*/ 5838190 h 5868458"/>
              <a:gd name="connisteX205" fmla="*/ 8841316 w 11073765"/>
              <a:gd name="connsiteY205" fmla="*/ 5847715 h 5868458"/>
              <a:gd name="connisteX206" fmla="*/ 8746066 w 11073765"/>
              <a:gd name="connsiteY206" fmla="*/ 5847715 h 5868458"/>
              <a:gd name="connisteX207" fmla="*/ 8659706 w 11073765"/>
              <a:gd name="connsiteY207" fmla="*/ 5847715 h 5868458"/>
              <a:gd name="connisteX208" fmla="*/ 8545406 w 11073765"/>
              <a:gd name="connsiteY208" fmla="*/ 5847715 h 5868458"/>
              <a:gd name="connisteX209" fmla="*/ 8420946 w 11073765"/>
              <a:gd name="connsiteY209" fmla="*/ 5847715 h 5868458"/>
              <a:gd name="connisteX210" fmla="*/ 8286961 w 11073765"/>
              <a:gd name="connsiteY210" fmla="*/ 5847715 h 5868458"/>
              <a:gd name="connisteX211" fmla="*/ 8172026 w 11073765"/>
              <a:gd name="connsiteY211" fmla="*/ 5847715 h 5868458"/>
              <a:gd name="connisteX212" fmla="*/ 8028516 w 11073765"/>
              <a:gd name="connsiteY212" fmla="*/ 5847715 h 5868458"/>
              <a:gd name="connisteX213" fmla="*/ 7895166 w 11073765"/>
              <a:gd name="connsiteY213" fmla="*/ 5847715 h 5868458"/>
              <a:gd name="connisteX214" fmla="*/ 7761181 w 11073765"/>
              <a:gd name="connsiteY214" fmla="*/ 5847715 h 5868458"/>
              <a:gd name="connisteX215" fmla="*/ 7636721 w 11073765"/>
              <a:gd name="connsiteY215" fmla="*/ 5847715 h 5868458"/>
              <a:gd name="connisteX216" fmla="*/ 7502736 w 11073765"/>
              <a:gd name="connsiteY216" fmla="*/ 5847715 h 5868458"/>
              <a:gd name="connisteX217" fmla="*/ 7368751 w 11073765"/>
              <a:gd name="connsiteY217" fmla="*/ 5847715 h 5868458"/>
              <a:gd name="connisteX218" fmla="*/ 7225876 w 11073765"/>
              <a:gd name="connsiteY218" fmla="*/ 5847715 h 5868458"/>
              <a:gd name="connisteX219" fmla="*/ 7091891 w 11073765"/>
              <a:gd name="connsiteY219" fmla="*/ 5847715 h 5868458"/>
              <a:gd name="connisteX220" fmla="*/ 6976956 w 11073765"/>
              <a:gd name="connsiteY220" fmla="*/ 5847715 h 5868458"/>
              <a:gd name="connisteX221" fmla="*/ 6852496 w 11073765"/>
              <a:gd name="connsiteY221" fmla="*/ 5847715 h 5868458"/>
              <a:gd name="connisteX222" fmla="*/ 6738196 w 11073765"/>
              <a:gd name="connsiteY222" fmla="*/ 5847715 h 5868458"/>
              <a:gd name="connisteX223" fmla="*/ 6623261 w 11073765"/>
              <a:gd name="connsiteY223" fmla="*/ 5866765 h 5868458"/>
              <a:gd name="connisteX224" fmla="*/ 6527376 w 11073765"/>
              <a:gd name="connsiteY224" fmla="*/ 5866765 h 5868458"/>
              <a:gd name="connisteX225" fmla="*/ 6432126 w 11073765"/>
              <a:gd name="connsiteY225" fmla="*/ 5866765 h 5868458"/>
              <a:gd name="connisteX226" fmla="*/ 6345766 w 11073765"/>
              <a:gd name="connsiteY226" fmla="*/ 5866765 h 5868458"/>
              <a:gd name="connisteX227" fmla="*/ 6250516 w 11073765"/>
              <a:gd name="connsiteY227" fmla="*/ 5866765 h 5868458"/>
              <a:gd name="connisteX228" fmla="*/ 6154631 w 11073765"/>
              <a:gd name="connsiteY228" fmla="*/ 5866765 h 5868458"/>
              <a:gd name="connisteX229" fmla="*/ 6058746 w 11073765"/>
              <a:gd name="connsiteY229" fmla="*/ 5866765 h 5868458"/>
              <a:gd name="connisteX230" fmla="*/ 5973021 w 11073765"/>
              <a:gd name="connsiteY230" fmla="*/ 5866765 h 5868458"/>
              <a:gd name="connisteX231" fmla="*/ 5877136 w 11073765"/>
              <a:gd name="connsiteY231" fmla="*/ 5866765 h 5868458"/>
              <a:gd name="connisteX232" fmla="*/ 5781886 w 11073765"/>
              <a:gd name="connsiteY232" fmla="*/ 5866765 h 5868458"/>
              <a:gd name="connisteX233" fmla="*/ 5686001 w 11073765"/>
              <a:gd name="connsiteY233" fmla="*/ 5866765 h 5868458"/>
              <a:gd name="connisteX234" fmla="*/ 5600276 w 11073765"/>
              <a:gd name="connsiteY234" fmla="*/ 5866765 h 5868458"/>
              <a:gd name="connisteX235" fmla="*/ 5504391 w 11073765"/>
              <a:gd name="connsiteY235" fmla="*/ 5866765 h 5868458"/>
              <a:gd name="connisteX236" fmla="*/ 5408506 w 11073765"/>
              <a:gd name="connsiteY236" fmla="*/ 5866765 h 5868458"/>
              <a:gd name="connisteX237" fmla="*/ 5341831 w 11073765"/>
              <a:gd name="connsiteY237" fmla="*/ 5866765 h 5868458"/>
              <a:gd name="connisteX238" fmla="*/ 5264996 w 11073765"/>
              <a:gd name="connsiteY238" fmla="*/ 5866765 h 5868458"/>
              <a:gd name="connisteX239" fmla="*/ 5198321 w 11073765"/>
              <a:gd name="connsiteY239" fmla="*/ 5866765 h 5868458"/>
              <a:gd name="connisteX240" fmla="*/ 5122121 w 11073765"/>
              <a:gd name="connsiteY240" fmla="*/ 5866765 h 5868458"/>
              <a:gd name="connisteX241" fmla="*/ 5054811 w 11073765"/>
              <a:gd name="connsiteY241" fmla="*/ 5866765 h 5868458"/>
              <a:gd name="connisteX242" fmla="*/ 4959561 w 11073765"/>
              <a:gd name="connsiteY242" fmla="*/ 5866765 h 5868458"/>
              <a:gd name="connisteX243" fmla="*/ 4892251 w 11073765"/>
              <a:gd name="connsiteY243" fmla="*/ 5866765 h 5868458"/>
              <a:gd name="connisteX244" fmla="*/ 4797001 w 11073765"/>
              <a:gd name="connsiteY244" fmla="*/ 5866765 h 5868458"/>
              <a:gd name="connisteX245" fmla="*/ 4682066 w 11073765"/>
              <a:gd name="connsiteY245" fmla="*/ 5866765 h 5868458"/>
              <a:gd name="connisteX246" fmla="*/ 4586181 w 11073765"/>
              <a:gd name="connsiteY246" fmla="*/ 5866765 h 5868458"/>
              <a:gd name="connisteX247" fmla="*/ 4490931 w 11073765"/>
              <a:gd name="connsiteY247" fmla="*/ 5866765 h 5868458"/>
              <a:gd name="connisteX248" fmla="*/ 4375996 w 11073765"/>
              <a:gd name="connsiteY248" fmla="*/ 5866765 h 5868458"/>
              <a:gd name="connisteX249" fmla="*/ 4261061 w 11073765"/>
              <a:gd name="connsiteY249" fmla="*/ 5866765 h 5868458"/>
              <a:gd name="connisteX250" fmla="*/ 4146761 w 11073765"/>
              <a:gd name="connsiteY250" fmla="*/ 5866765 h 5868458"/>
              <a:gd name="connisteX251" fmla="*/ 4031826 w 11073765"/>
              <a:gd name="connsiteY251" fmla="*/ 5866765 h 5868458"/>
              <a:gd name="connisteX252" fmla="*/ 3888316 w 11073765"/>
              <a:gd name="connsiteY252" fmla="*/ 5866765 h 5868458"/>
              <a:gd name="connisteX253" fmla="*/ 3754331 w 11073765"/>
              <a:gd name="connsiteY253" fmla="*/ 5866765 h 5868458"/>
              <a:gd name="connisteX254" fmla="*/ 3639396 w 11073765"/>
              <a:gd name="connsiteY254" fmla="*/ 5866765 h 5868458"/>
              <a:gd name="connisteX255" fmla="*/ 3525096 w 11073765"/>
              <a:gd name="connsiteY255" fmla="*/ 5866765 h 5868458"/>
              <a:gd name="connisteX256" fmla="*/ 3381586 w 11073765"/>
              <a:gd name="connsiteY256" fmla="*/ 5866765 h 5868458"/>
              <a:gd name="connisteX257" fmla="*/ 3247601 w 11073765"/>
              <a:gd name="connsiteY257" fmla="*/ 5866765 h 5868458"/>
              <a:gd name="connisteX258" fmla="*/ 3104091 w 11073765"/>
              <a:gd name="connsiteY258" fmla="*/ 5866765 h 5868458"/>
              <a:gd name="connisteX259" fmla="*/ 2989156 w 11073765"/>
              <a:gd name="connsiteY259" fmla="*/ 5866765 h 5868458"/>
              <a:gd name="connisteX260" fmla="*/ 2874856 w 11073765"/>
              <a:gd name="connsiteY260" fmla="*/ 5866765 h 5868458"/>
              <a:gd name="connisteX261" fmla="*/ 2759921 w 11073765"/>
              <a:gd name="connsiteY261" fmla="*/ 5866765 h 5868458"/>
              <a:gd name="connisteX262" fmla="*/ 2664036 w 11073765"/>
              <a:gd name="connsiteY262" fmla="*/ 5866765 h 5868458"/>
              <a:gd name="connisteX263" fmla="*/ 2578311 w 11073765"/>
              <a:gd name="connsiteY263" fmla="*/ 5866765 h 5868458"/>
              <a:gd name="connisteX264" fmla="*/ 2482426 w 11073765"/>
              <a:gd name="connsiteY264" fmla="*/ 5866765 h 5868458"/>
              <a:gd name="connisteX265" fmla="*/ 2387176 w 11073765"/>
              <a:gd name="connsiteY265" fmla="*/ 5866765 h 5868458"/>
              <a:gd name="connisteX266" fmla="*/ 2291291 w 11073765"/>
              <a:gd name="connsiteY266" fmla="*/ 5866765 h 5868458"/>
              <a:gd name="connisteX267" fmla="*/ 2205566 w 11073765"/>
              <a:gd name="connsiteY267" fmla="*/ 5866765 h 5868458"/>
              <a:gd name="connisteX268" fmla="*/ 2109681 w 11073765"/>
              <a:gd name="connsiteY268" fmla="*/ 5866765 h 5868458"/>
              <a:gd name="connisteX269" fmla="*/ 2013796 w 11073765"/>
              <a:gd name="connsiteY269" fmla="*/ 5866765 h 5868458"/>
              <a:gd name="connisteX270" fmla="*/ 1918546 w 11073765"/>
              <a:gd name="connsiteY270" fmla="*/ 5866765 h 5868458"/>
              <a:gd name="connisteX271" fmla="*/ 1851236 w 11073765"/>
              <a:gd name="connsiteY271" fmla="*/ 5866765 h 5868458"/>
              <a:gd name="connisteX272" fmla="*/ 1755986 w 11073765"/>
              <a:gd name="connsiteY272" fmla="*/ 5866765 h 5868458"/>
              <a:gd name="connisteX273" fmla="*/ 1688676 w 11073765"/>
              <a:gd name="connsiteY273" fmla="*/ 5866765 h 5868458"/>
              <a:gd name="connisteX274" fmla="*/ 1593426 w 11073765"/>
              <a:gd name="connsiteY274" fmla="*/ 5866765 h 5868458"/>
              <a:gd name="connisteX275" fmla="*/ 1497541 w 11073765"/>
              <a:gd name="connsiteY275" fmla="*/ 5866765 h 5868458"/>
              <a:gd name="connisteX276" fmla="*/ 1430866 w 11073765"/>
              <a:gd name="connsiteY276" fmla="*/ 5866765 h 5868458"/>
              <a:gd name="connisteX277" fmla="*/ 1354031 w 11073765"/>
              <a:gd name="connsiteY277" fmla="*/ 5866765 h 5868458"/>
              <a:gd name="connisteX278" fmla="*/ 1239731 w 11073765"/>
              <a:gd name="connsiteY278" fmla="*/ 5866765 h 5868458"/>
              <a:gd name="connisteX279" fmla="*/ 1134321 w 11073765"/>
              <a:gd name="connsiteY279" fmla="*/ 5866765 h 5868458"/>
              <a:gd name="connisteX280" fmla="*/ 1009861 w 11073765"/>
              <a:gd name="connsiteY280" fmla="*/ 5866765 h 5868458"/>
              <a:gd name="connisteX281" fmla="*/ 914611 w 11073765"/>
              <a:gd name="connsiteY281" fmla="*/ 5866765 h 5868458"/>
              <a:gd name="connisteX282" fmla="*/ 847301 w 11073765"/>
              <a:gd name="connsiteY282" fmla="*/ 5866765 h 5868458"/>
              <a:gd name="connisteX283" fmla="*/ 771101 w 11073765"/>
              <a:gd name="connsiteY283" fmla="*/ 5866765 h 5868458"/>
              <a:gd name="connisteX284" fmla="*/ 703791 w 11073765"/>
              <a:gd name="connsiteY284" fmla="*/ 5866765 h 5868458"/>
              <a:gd name="connisteX285" fmla="*/ 637116 w 11073765"/>
              <a:gd name="connsiteY285" fmla="*/ 5866765 h 5868458"/>
              <a:gd name="connisteX286" fmla="*/ 560916 w 11073765"/>
              <a:gd name="connsiteY286" fmla="*/ 5866765 h 5868458"/>
              <a:gd name="connisteX287" fmla="*/ 493606 w 11073765"/>
              <a:gd name="connsiteY287" fmla="*/ 5866765 h 5868458"/>
              <a:gd name="connisteX288" fmla="*/ 426931 w 11073765"/>
              <a:gd name="connsiteY288" fmla="*/ 5866765 h 5868458"/>
              <a:gd name="connisteX289" fmla="*/ 350096 w 11073765"/>
              <a:gd name="connsiteY289" fmla="*/ 5857240 h 5868458"/>
              <a:gd name="connisteX290" fmla="*/ 273896 w 11073765"/>
              <a:gd name="connsiteY290" fmla="*/ 5847715 h 5868458"/>
              <a:gd name="connisteX291" fmla="*/ 206586 w 11073765"/>
              <a:gd name="connsiteY291" fmla="*/ 5828665 h 5868458"/>
              <a:gd name="connisteX292" fmla="*/ 139911 w 11073765"/>
              <a:gd name="connsiteY292" fmla="*/ 5818505 h 5868458"/>
              <a:gd name="connisteX293" fmla="*/ 73236 w 11073765"/>
              <a:gd name="connsiteY293" fmla="*/ 5808980 h 5868458"/>
              <a:gd name="connisteX294" fmla="*/ 5926 w 11073765"/>
              <a:gd name="connsiteY294" fmla="*/ 5789930 h 5868458"/>
              <a:gd name="connisteX295" fmla="*/ 5926 w 11073765"/>
              <a:gd name="connsiteY295" fmla="*/ 5694680 h 5868458"/>
              <a:gd name="connisteX296" fmla="*/ 5926 w 11073765"/>
              <a:gd name="connsiteY296" fmla="*/ 5627370 h 5868458"/>
              <a:gd name="connisteX297" fmla="*/ 5926 w 11073765"/>
              <a:gd name="connsiteY297" fmla="*/ 5532120 h 5868458"/>
              <a:gd name="connisteX298" fmla="*/ 5926 w 11073765"/>
              <a:gd name="connsiteY298" fmla="*/ 5426710 h 5868458"/>
              <a:gd name="connisteX299" fmla="*/ 5926 w 11073765"/>
              <a:gd name="connsiteY299" fmla="*/ 5360035 h 5868458"/>
              <a:gd name="connisteX300" fmla="*/ 5926 w 11073765"/>
              <a:gd name="connsiteY300" fmla="*/ 5264150 h 5868458"/>
              <a:gd name="connisteX301" fmla="*/ 5926 w 11073765"/>
              <a:gd name="connsiteY301" fmla="*/ 5149215 h 5868458"/>
              <a:gd name="connisteX302" fmla="*/ 5926 w 11073765"/>
              <a:gd name="connsiteY302" fmla="*/ 5034915 h 5868458"/>
              <a:gd name="connisteX303" fmla="*/ 5926 w 11073765"/>
              <a:gd name="connsiteY303" fmla="*/ 4919980 h 5868458"/>
              <a:gd name="connisteX304" fmla="*/ 5926 w 11073765"/>
              <a:gd name="connsiteY304" fmla="*/ 4824095 h 5868458"/>
              <a:gd name="connisteX305" fmla="*/ 5926 w 11073765"/>
              <a:gd name="connsiteY305" fmla="*/ 4728845 h 5868458"/>
              <a:gd name="connisteX306" fmla="*/ 5926 w 11073765"/>
              <a:gd name="connsiteY306" fmla="*/ 4642485 h 5868458"/>
              <a:gd name="connisteX307" fmla="*/ 5926 w 11073765"/>
              <a:gd name="connsiteY307" fmla="*/ 4547235 h 5868458"/>
              <a:gd name="connisteX308" fmla="*/ 5926 w 11073765"/>
              <a:gd name="connsiteY308" fmla="*/ 4470400 h 5868458"/>
              <a:gd name="connisteX309" fmla="*/ 5926 w 11073765"/>
              <a:gd name="connsiteY309" fmla="*/ 4403725 h 5868458"/>
              <a:gd name="connisteX310" fmla="*/ 5926 w 11073765"/>
              <a:gd name="connsiteY310" fmla="*/ 4336415 h 5868458"/>
              <a:gd name="connisteX311" fmla="*/ 5926 w 11073765"/>
              <a:gd name="connsiteY311" fmla="*/ 4260215 h 5868458"/>
              <a:gd name="connisteX312" fmla="*/ 5926 w 11073765"/>
              <a:gd name="connsiteY312" fmla="*/ 4192905 h 5868458"/>
              <a:gd name="connisteX313" fmla="*/ 5926 w 11073765"/>
              <a:gd name="connsiteY313" fmla="*/ 4116705 h 5868458"/>
              <a:gd name="connisteX314" fmla="*/ 5926 w 11073765"/>
              <a:gd name="connsiteY314" fmla="*/ 4050030 h 5868458"/>
              <a:gd name="connisteX315" fmla="*/ 5926 w 11073765"/>
              <a:gd name="connsiteY315" fmla="*/ 3954145 h 5868458"/>
              <a:gd name="connisteX316" fmla="*/ 5926 w 11073765"/>
              <a:gd name="connsiteY316" fmla="*/ 3887470 h 5868458"/>
              <a:gd name="connisteX317" fmla="*/ 5926 w 11073765"/>
              <a:gd name="connsiteY317" fmla="*/ 3791585 h 5868458"/>
              <a:gd name="connisteX318" fmla="*/ 5926 w 11073765"/>
              <a:gd name="connsiteY318" fmla="*/ 3724910 h 5868458"/>
              <a:gd name="connisteX319" fmla="*/ 5926 w 11073765"/>
              <a:gd name="connsiteY319" fmla="*/ 3629025 h 5868458"/>
              <a:gd name="connisteX320" fmla="*/ 5926 w 11073765"/>
              <a:gd name="connsiteY320" fmla="*/ 3552825 h 5868458"/>
              <a:gd name="connisteX321" fmla="*/ 5926 w 11073765"/>
              <a:gd name="connsiteY321" fmla="*/ 3485515 h 5868458"/>
              <a:gd name="connisteX322" fmla="*/ 5926 w 11073765"/>
              <a:gd name="connsiteY322" fmla="*/ 3390265 h 5868458"/>
              <a:gd name="connisteX323" fmla="*/ 5926 w 11073765"/>
              <a:gd name="connsiteY323" fmla="*/ 3322955 h 5868458"/>
              <a:gd name="connisteX324" fmla="*/ 5926 w 11073765"/>
              <a:gd name="connsiteY324" fmla="*/ 3227705 h 5868458"/>
              <a:gd name="connisteX325" fmla="*/ 5926 w 11073765"/>
              <a:gd name="connsiteY325" fmla="*/ 3160395 h 5868458"/>
              <a:gd name="connisteX326" fmla="*/ 5926 w 11073765"/>
              <a:gd name="connsiteY326" fmla="*/ 3084195 h 5868458"/>
              <a:gd name="connisteX327" fmla="*/ 15451 w 11073765"/>
              <a:gd name="connsiteY327" fmla="*/ 2988310 h 5868458"/>
              <a:gd name="connisteX328" fmla="*/ 24976 w 11073765"/>
              <a:gd name="connsiteY328" fmla="*/ 2892425 h 5868458"/>
              <a:gd name="connisteX329" fmla="*/ 24976 w 11073765"/>
              <a:gd name="connsiteY329" fmla="*/ 2797175 h 5868458"/>
              <a:gd name="connisteX330" fmla="*/ 24976 w 11073765"/>
              <a:gd name="connsiteY330" fmla="*/ 2701290 h 5868458"/>
              <a:gd name="connisteX331" fmla="*/ 24976 w 11073765"/>
              <a:gd name="connsiteY331" fmla="*/ 2615565 h 5868458"/>
              <a:gd name="connisteX332" fmla="*/ 24976 w 11073765"/>
              <a:gd name="connsiteY332" fmla="*/ 2519680 h 5868458"/>
              <a:gd name="connisteX333" fmla="*/ 24976 w 11073765"/>
              <a:gd name="connsiteY333" fmla="*/ 2443480 h 5868458"/>
              <a:gd name="connisteX334" fmla="*/ 24976 w 11073765"/>
              <a:gd name="connsiteY334" fmla="*/ 2376170 h 5868458"/>
              <a:gd name="connisteX335" fmla="*/ 24976 w 11073765"/>
              <a:gd name="connsiteY335" fmla="*/ 2280920 h 5868458"/>
              <a:gd name="connisteX336" fmla="*/ 24976 w 11073765"/>
              <a:gd name="connsiteY336" fmla="*/ 2185035 h 5868458"/>
              <a:gd name="connisteX337" fmla="*/ 24976 w 11073765"/>
              <a:gd name="connsiteY337" fmla="*/ 2118360 h 5868458"/>
              <a:gd name="connisteX338" fmla="*/ 24976 w 11073765"/>
              <a:gd name="connsiteY338" fmla="*/ 2051050 h 5868458"/>
              <a:gd name="connisteX339" fmla="*/ 24976 w 11073765"/>
              <a:gd name="connsiteY339" fmla="*/ 1974850 h 5868458"/>
              <a:gd name="connisteX340" fmla="*/ 24976 w 11073765"/>
              <a:gd name="connsiteY340" fmla="*/ 1878965 h 5868458"/>
              <a:gd name="connisteX341" fmla="*/ 24976 w 11073765"/>
              <a:gd name="connsiteY341" fmla="*/ 1793240 h 5868458"/>
              <a:gd name="connisteX342" fmla="*/ 24976 w 11073765"/>
              <a:gd name="connsiteY342" fmla="*/ 1716405 h 5868458"/>
              <a:gd name="connisteX343" fmla="*/ 44026 w 11073765"/>
              <a:gd name="connsiteY343" fmla="*/ 1591945 h 5868458"/>
              <a:gd name="connisteX344" fmla="*/ 44026 w 11073765"/>
              <a:gd name="connsiteY344" fmla="*/ 1496695 h 5868458"/>
              <a:gd name="connisteX345" fmla="*/ 44026 w 11073765"/>
              <a:gd name="connsiteY345" fmla="*/ 1372235 h 5868458"/>
              <a:gd name="connisteX346" fmla="*/ 44026 w 11073765"/>
              <a:gd name="connsiteY346" fmla="*/ 1305560 h 5868458"/>
              <a:gd name="connisteX347" fmla="*/ 44026 w 11073765"/>
              <a:gd name="connsiteY347" fmla="*/ 1228724 h 5868458"/>
              <a:gd name="connisteX348" fmla="*/ 53551 w 11073765"/>
              <a:gd name="connsiteY348" fmla="*/ 1152524 h 5868458"/>
              <a:gd name="connisteX349" fmla="*/ 73236 w 11073765"/>
              <a:gd name="connsiteY349" fmla="*/ 1085214 h 5868458"/>
              <a:gd name="connisteX350" fmla="*/ 73236 w 11073765"/>
              <a:gd name="connsiteY350" fmla="*/ 1009014 h 5868458"/>
              <a:gd name="connisteX351" fmla="*/ 73236 w 11073765"/>
              <a:gd name="connsiteY351" fmla="*/ 941704 h 5868458"/>
              <a:gd name="connisteX352" fmla="*/ 82761 w 11073765"/>
              <a:gd name="connsiteY352" fmla="*/ 836929 h 5868458"/>
              <a:gd name="connisteX353" fmla="*/ 101811 w 11073765"/>
              <a:gd name="connsiteY353" fmla="*/ 731519 h 5868458"/>
              <a:gd name="connisteX354" fmla="*/ 111336 w 11073765"/>
              <a:gd name="connsiteY354" fmla="*/ 655319 h 5868458"/>
              <a:gd name="connisteX355" fmla="*/ 111336 w 11073765"/>
              <a:gd name="connsiteY355" fmla="*/ 568959 h 5868458"/>
              <a:gd name="connisteX356" fmla="*/ 120861 w 11073765"/>
              <a:gd name="connsiteY356" fmla="*/ 473709 h 5868458"/>
              <a:gd name="connisteX357" fmla="*/ 139911 w 11073765"/>
              <a:gd name="connsiteY357" fmla="*/ 406399 h 5868458"/>
              <a:gd name="connisteX358" fmla="*/ 139911 w 11073765"/>
              <a:gd name="connsiteY358" fmla="*/ 330199 h 5868458"/>
              <a:gd name="connisteX359" fmla="*/ 149436 w 11073765"/>
              <a:gd name="connsiteY359" fmla="*/ 262889 h 5868458"/>
              <a:gd name="connisteX360" fmla="*/ 149436 w 11073765"/>
              <a:gd name="connsiteY360" fmla="*/ 196214 h 5868458"/>
              <a:gd name="connisteX361" fmla="*/ 92286 w 11073765"/>
              <a:gd name="connsiteY361" fmla="*/ 128904 h 5868458"/>
              <a:gd name="connisteX362" fmla="*/ 82761 w 11073765"/>
              <a:gd name="connsiteY362" fmla="*/ 62229 h 5868458"/>
              <a:gd name="connisteX363" fmla="*/ 101811 w 11073765"/>
              <a:gd name="connsiteY363" fmla="*/ 5079 h 586845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 ang="0">
                <a:pos x="connisteX156" y="connsiteY156"/>
              </a:cxn>
              <a:cxn ang="0">
                <a:pos x="connisteX157" y="connsiteY157"/>
              </a:cxn>
              <a:cxn ang="0">
                <a:pos x="connisteX158" y="connsiteY158"/>
              </a:cxn>
              <a:cxn ang="0">
                <a:pos x="connisteX159" y="connsiteY159"/>
              </a:cxn>
              <a:cxn ang="0">
                <a:pos x="connisteX160" y="connsiteY160"/>
              </a:cxn>
              <a:cxn ang="0">
                <a:pos x="connisteX161" y="connsiteY161"/>
              </a:cxn>
              <a:cxn ang="0">
                <a:pos x="connisteX162" y="connsiteY162"/>
              </a:cxn>
              <a:cxn ang="0">
                <a:pos x="connisteX163" y="connsiteY163"/>
              </a:cxn>
              <a:cxn ang="0">
                <a:pos x="connisteX164" y="connsiteY164"/>
              </a:cxn>
              <a:cxn ang="0">
                <a:pos x="connisteX165" y="connsiteY165"/>
              </a:cxn>
              <a:cxn ang="0">
                <a:pos x="connisteX166" y="connsiteY166"/>
              </a:cxn>
              <a:cxn ang="0">
                <a:pos x="connisteX167" y="connsiteY167"/>
              </a:cxn>
              <a:cxn ang="0">
                <a:pos x="connisteX168" y="connsiteY168"/>
              </a:cxn>
              <a:cxn ang="0">
                <a:pos x="connisteX169" y="connsiteY169"/>
              </a:cxn>
              <a:cxn ang="0">
                <a:pos x="connisteX170" y="connsiteY170"/>
              </a:cxn>
              <a:cxn ang="0">
                <a:pos x="connisteX171" y="connsiteY171"/>
              </a:cxn>
              <a:cxn ang="0">
                <a:pos x="connisteX172" y="connsiteY172"/>
              </a:cxn>
              <a:cxn ang="0">
                <a:pos x="connisteX173" y="connsiteY173"/>
              </a:cxn>
              <a:cxn ang="0">
                <a:pos x="connisteX174" y="connsiteY174"/>
              </a:cxn>
              <a:cxn ang="0">
                <a:pos x="connisteX175" y="connsiteY175"/>
              </a:cxn>
              <a:cxn ang="0">
                <a:pos x="connisteX176" y="connsiteY176"/>
              </a:cxn>
              <a:cxn ang="0">
                <a:pos x="connisteX177" y="connsiteY177"/>
              </a:cxn>
              <a:cxn ang="0">
                <a:pos x="connisteX178" y="connsiteY178"/>
              </a:cxn>
              <a:cxn ang="0">
                <a:pos x="connisteX179" y="connsiteY179"/>
              </a:cxn>
              <a:cxn ang="0">
                <a:pos x="connisteX180" y="connsiteY180"/>
              </a:cxn>
              <a:cxn ang="0">
                <a:pos x="connisteX181" y="connsiteY181"/>
              </a:cxn>
              <a:cxn ang="0">
                <a:pos x="connisteX182" y="connsiteY182"/>
              </a:cxn>
              <a:cxn ang="0">
                <a:pos x="connisteX183" y="connsiteY183"/>
              </a:cxn>
              <a:cxn ang="0">
                <a:pos x="connisteX184" y="connsiteY184"/>
              </a:cxn>
              <a:cxn ang="0">
                <a:pos x="connisteX185" y="connsiteY185"/>
              </a:cxn>
              <a:cxn ang="0">
                <a:pos x="connisteX186" y="connsiteY186"/>
              </a:cxn>
              <a:cxn ang="0">
                <a:pos x="connisteX187" y="connsiteY187"/>
              </a:cxn>
              <a:cxn ang="0">
                <a:pos x="connisteX188" y="connsiteY188"/>
              </a:cxn>
              <a:cxn ang="0">
                <a:pos x="connisteX189" y="connsiteY189"/>
              </a:cxn>
              <a:cxn ang="0">
                <a:pos x="connisteX190" y="connsiteY190"/>
              </a:cxn>
              <a:cxn ang="0">
                <a:pos x="connisteX191" y="connsiteY191"/>
              </a:cxn>
              <a:cxn ang="0">
                <a:pos x="connisteX192" y="connsiteY192"/>
              </a:cxn>
              <a:cxn ang="0">
                <a:pos x="connisteX193" y="connsiteY193"/>
              </a:cxn>
              <a:cxn ang="0">
                <a:pos x="connisteX194" y="connsiteY194"/>
              </a:cxn>
              <a:cxn ang="0">
                <a:pos x="connisteX195" y="connsiteY195"/>
              </a:cxn>
              <a:cxn ang="0">
                <a:pos x="connisteX196" y="connsiteY196"/>
              </a:cxn>
              <a:cxn ang="0">
                <a:pos x="connisteX197" y="connsiteY197"/>
              </a:cxn>
              <a:cxn ang="0">
                <a:pos x="connisteX198" y="connsiteY198"/>
              </a:cxn>
              <a:cxn ang="0">
                <a:pos x="connisteX199" y="connsiteY199"/>
              </a:cxn>
              <a:cxn ang="0">
                <a:pos x="connisteX200" y="connsiteY200"/>
              </a:cxn>
              <a:cxn ang="0">
                <a:pos x="connisteX201" y="connsiteY201"/>
              </a:cxn>
              <a:cxn ang="0">
                <a:pos x="connisteX202" y="connsiteY202"/>
              </a:cxn>
              <a:cxn ang="0">
                <a:pos x="connisteX203" y="connsiteY203"/>
              </a:cxn>
              <a:cxn ang="0">
                <a:pos x="connisteX204" y="connsiteY204"/>
              </a:cxn>
              <a:cxn ang="0">
                <a:pos x="connisteX205" y="connsiteY205"/>
              </a:cxn>
              <a:cxn ang="0">
                <a:pos x="connisteX206" y="connsiteY206"/>
              </a:cxn>
              <a:cxn ang="0">
                <a:pos x="connisteX207" y="connsiteY207"/>
              </a:cxn>
              <a:cxn ang="0">
                <a:pos x="connisteX208" y="connsiteY208"/>
              </a:cxn>
              <a:cxn ang="0">
                <a:pos x="connisteX209" y="connsiteY209"/>
              </a:cxn>
              <a:cxn ang="0">
                <a:pos x="connisteX210" y="connsiteY210"/>
              </a:cxn>
              <a:cxn ang="0">
                <a:pos x="connisteX211" y="connsiteY211"/>
              </a:cxn>
              <a:cxn ang="0">
                <a:pos x="connisteX212" y="connsiteY212"/>
              </a:cxn>
              <a:cxn ang="0">
                <a:pos x="connisteX213" y="connsiteY213"/>
              </a:cxn>
              <a:cxn ang="0">
                <a:pos x="connisteX214" y="connsiteY214"/>
              </a:cxn>
              <a:cxn ang="0">
                <a:pos x="connisteX215" y="connsiteY215"/>
              </a:cxn>
              <a:cxn ang="0">
                <a:pos x="connisteX216" y="connsiteY216"/>
              </a:cxn>
              <a:cxn ang="0">
                <a:pos x="connisteX217" y="connsiteY217"/>
              </a:cxn>
              <a:cxn ang="0">
                <a:pos x="connisteX218" y="connsiteY218"/>
              </a:cxn>
              <a:cxn ang="0">
                <a:pos x="connisteX219" y="connsiteY219"/>
              </a:cxn>
              <a:cxn ang="0">
                <a:pos x="connisteX220" y="connsiteY220"/>
              </a:cxn>
              <a:cxn ang="0">
                <a:pos x="connisteX221" y="connsiteY221"/>
              </a:cxn>
              <a:cxn ang="0">
                <a:pos x="connisteX222" y="connsiteY222"/>
              </a:cxn>
              <a:cxn ang="0">
                <a:pos x="connisteX223" y="connsiteY223"/>
              </a:cxn>
              <a:cxn ang="0">
                <a:pos x="connisteX224" y="connsiteY224"/>
              </a:cxn>
              <a:cxn ang="0">
                <a:pos x="connisteX225" y="connsiteY225"/>
              </a:cxn>
              <a:cxn ang="0">
                <a:pos x="connisteX226" y="connsiteY226"/>
              </a:cxn>
              <a:cxn ang="0">
                <a:pos x="connisteX227" y="connsiteY227"/>
              </a:cxn>
              <a:cxn ang="0">
                <a:pos x="connisteX228" y="connsiteY228"/>
              </a:cxn>
              <a:cxn ang="0">
                <a:pos x="connisteX229" y="connsiteY229"/>
              </a:cxn>
              <a:cxn ang="0">
                <a:pos x="connisteX230" y="connsiteY230"/>
              </a:cxn>
              <a:cxn ang="0">
                <a:pos x="connisteX231" y="connsiteY231"/>
              </a:cxn>
              <a:cxn ang="0">
                <a:pos x="connisteX232" y="connsiteY232"/>
              </a:cxn>
              <a:cxn ang="0">
                <a:pos x="connisteX233" y="connsiteY233"/>
              </a:cxn>
              <a:cxn ang="0">
                <a:pos x="connisteX234" y="connsiteY234"/>
              </a:cxn>
              <a:cxn ang="0">
                <a:pos x="connisteX235" y="connsiteY235"/>
              </a:cxn>
              <a:cxn ang="0">
                <a:pos x="connisteX236" y="connsiteY236"/>
              </a:cxn>
              <a:cxn ang="0">
                <a:pos x="connisteX237" y="connsiteY237"/>
              </a:cxn>
              <a:cxn ang="0">
                <a:pos x="connisteX238" y="connsiteY238"/>
              </a:cxn>
              <a:cxn ang="0">
                <a:pos x="connisteX239" y="connsiteY239"/>
              </a:cxn>
              <a:cxn ang="0">
                <a:pos x="connisteX240" y="connsiteY240"/>
              </a:cxn>
              <a:cxn ang="0">
                <a:pos x="connisteX241" y="connsiteY241"/>
              </a:cxn>
              <a:cxn ang="0">
                <a:pos x="connisteX242" y="connsiteY242"/>
              </a:cxn>
              <a:cxn ang="0">
                <a:pos x="connisteX243" y="connsiteY243"/>
              </a:cxn>
              <a:cxn ang="0">
                <a:pos x="connisteX244" y="connsiteY244"/>
              </a:cxn>
              <a:cxn ang="0">
                <a:pos x="connisteX245" y="connsiteY245"/>
              </a:cxn>
              <a:cxn ang="0">
                <a:pos x="connisteX246" y="connsiteY246"/>
              </a:cxn>
              <a:cxn ang="0">
                <a:pos x="connisteX247" y="connsiteY247"/>
              </a:cxn>
              <a:cxn ang="0">
                <a:pos x="connisteX248" y="connsiteY248"/>
              </a:cxn>
              <a:cxn ang="0">
                <a:pos x="connisteX249" y="connsiteY249"/>
              </a:cxn>
              <a:cxn ang="0">
                <a:pos x="connisteX250" y="connsiteY250"/>
              </a:cxn>
              <a:cxn ang="0">
                <a:pos x="connisteX251" y="connsiteY251"/>
              </a:cxn>
              <a:cxn ang="0">
                <a:pos x="connisteX252" y="connsiteY252"/>
              </a:cxn>
              <a:cxn ang="0">
                <a:pos x="connisteX253" y="connsiteY253"/>
              </a:cxn>
              <a:cxn ang="0">
                <a:pos x="connisteX254" y="connsiteY254"/>
              </a:cxn>
              <a:cxn ang="0">
                <a:pos x="connisteX255" y="connsiteY255"/>
              </a:cxn>
              <a:cxn ang="0">
                <a:pos x="connisteX256" y="connsiteY256"/>
              </a:cxn>
              <a:cxn ang="0">
                <a:pos x="connisteX257" y="connsiteY257"/>
              </a:cxn>
              <a:cxn ang="0">
                <a:pos x="connisteX258" y="connsiteY258"/>
              </a:cxn>
              <a:cxn ang="0">
                <a:pos x="connisteX259" y="connsiteY259"/>
              </a:cxn>
              <a:cxn ang="0">
                <a:pos x="connisteX260" y="connsiteY260"/>
              </a:cxn>
              <a:cxn ang="0">
                <a:pos x="connisteX261" y="connsiteY261"/>
              </a:cxn>
              <a:cxn ang="0">
                <a:pos x="connisteX262" y="connsiteY262"/>
              </a:cxn>
              <a:cxn ang="0">
                <a:pos x="connisteX263" y="connsiteY263"/>
              </a:cxn>
              <a:cxn ang="0">
                <a:pos x="connisteX264" y="connsiteY264"/>
              </a:cxn>
              <a:cxn ang="0">
                <a:pos x="connisteX265" y="connsiteY265"/>
              </a:cxn>
              <a:cxn ang="0">
                <a:pos x="connisteX266" y="connsiteY266"/>
              </a:cxn>
              <a:cxn ang="0">
                <a:pos x="connisteX267" y="connsiteY267"/>
              </a:cxn>
              <a:cxn ang="0">
                <a:pos x="connisteX268" y="connsiteY268"/>
              </a:cxn>
              <a:cxn ang="0">
                <a:pos x="connisteX269" y="connsiteY269"/>
              </a:cxn>
              <a:cxn ang="0">
                <a:pos x="connisteX270" y="connsiteY270"/>
              </a:cxn>
              <a:cxn ang="0">
                <a:pos x="connisteX271" y="connsiteY271"/>
              </a:cxn>
              <a:cxn ang="0">
                <a:pos x="connisteX272" y="connsiteY272"/>
              </a:cxn>
              <a:cxn ang="0">
                <a:pos x="connisteX273" y="connsiteY273"/>
              </a:cxn>
              <a:cxn ang="0">
                <a:pos x="connisteX274" y="connsiteY274"/>
              </a:cxn>
              <a:cxn ang="0">
                <a:pos x="connisteX275" y="connsiteY275"/>
              </a:cxn>
              <a:cxn ang="0">
                <a:pos x="connisteX276" y="connsiteY276"/>
              </a:cxn>
              <a:cxn ang="0">
                <a:pos x="connisteX277" y="connsiteY277"/>
              </a:cxn>
              <a:cxn ang="0">
                <a:pos x="connisteX278" y="connsiteY278"/>
              </a:cxn>
              <a:cxn ang="0">
                <a:pos x="connisteX279" y="connsiteY279"/>
              </a:cxn>
              <a:cxn ang="0">
                <a:pos x="connisteX280" y="connsiteY280"/>
              </a:cxn>
              <a:cxn ang="0">
                <a:pos x="connisteX281" y="connsiteY281"/>
              </a:cxn>
              <a:cxn ang="0">
                <a:pos x="connisteX282" y="connsiteY282"/>
              </a:cxn>
              <a:cxn ang="0">
                <a:pos x="connisteX283" y="connsiteY283"/>
              </a:cxn>
              <a:cxn ang="0">
                <a:pos x="connisteX284" y="connsiteY284"/>
              </a:cxn>
              <a:cxn ang="0">
                <a:pos x="connisteX285" y="connsiteY285"/>
              </a:cxn>
              <a:cxn ang="0">
                <a:pos x="connisteX286" y="connsiteY286"/>
              </a:cxn>
              <a:cxn ang="0">
                <a:pos x="connisteX287" y="connsiteY287"/>
              </a:cxn>
              <a:cxn ang="0">
                <a:pos x="connisteX288" y="connsiteY288"/>
              </a:cxn>
              <a:cxn ang="0">
                <a:pos x="connisteX289" y="connsiteY289"/>
              </a:cxn>
              <a:cxn ang="0">
                <a:pos x="connisteX290" y="connsiteY290"/>
              </a:cxn>
              <a:cxn ang="0">
                <a:pos x="connisteX291" y="connsiteY291"/>
              </a:cxn>
              <a:cxn ang="0">
                <a:pos x="connisteX292" y="connsiteY292"/>
              </a:cxn>
              <a:cxn ang="0">
                <a:pos x="connisteX293" y="connsiteY293"/>
              </a:cxn>
              <a:cxn ang="0">
                <a:pos x="connisteX294" y="connsiteY294"/>
              </a:cxn>
              <a:cxn ang="0">
                <a:pos x="connisteX295" y="connsiteY295"/>
              </a:cxn>
              <a:cxn ang="0">
                <a:pos x="connisteX296" y="connsiteY296"/>
              </a:cxn>
              <a:cxn ang="0">
                <a:pos x="connisteX297" y="connsiteY297"/>
              </a:cxn>
              <a:cxn ang="0">
                <a:pos x="connisteX298" y="connsiteY298"/>
              </a:cxn>
              <a:cxn ang="0">
                <a:pos x="connisteX299" y="connsiteY299"/>
              </a:cxn>
              <a:cxn ang="0">
                <a:pos x="connisteX300" y="connsiteY300"/>
              </a:cxn>
              <a:cxn ang="0">
                <a:pos x="connisteX301" y="connsiteY301"/>
              </a:cxn>
              <a:cxn ang="0">
                <a:pos x="connisteX302" y="connsiteY302"/>
              </a:cxn>
              <a:cxn ang="0">
                <a:pos x="connisteX303" y="connsiteY303"/>
              </a:cxn>
              <a:cxn ang="0">
                <a:pos x="connisteX304" y="connsiteY304"/>
              </a:cxn>
              <a:cxn ang="0">
                <a:pos x="connisteX305" y="connsiteY305"/>
              </a:cxn>
              <a:cxn ang="0">
                <a:pos x="connisteX306" y="connsiteY306"/>
              </a:cxn>
              <a:cxn ang="0">
                <a:pos x="connisteX307" y="connsiteY307"/>
              </a:cxn>
              <a:cxn ang="0">
                <a:pos x="connisteX308" y="connsiteY308"/>
              </a:cxn>
              <a:cxn ang="0">
                <a:pos x="connisteX309" y="connsiteY309"/>
              </a:cxn>
              <a:cxn ang="0">
                <a:pos x="connisteX310" y="connsiteY310"/>
              </a:cxn>
              <a:cxn ang="0">
                <a:pos x="connisteX311" y="connsiteY311"/>
              </a:cxn>
              <a:cxn ang="0">
                <a:pos x="connisteX312" y="connsiteY312"/>
              </a:cxn>
              <a:cxn ang="0">
                <a:pos x="connisteX313" y="connsiteY313"/>
              </a:cxn>
              <a:cxn ang="0">
                <a:pos x="connisteX314" y="connsiteY314"/>
              </a:cxn>
              <a:cxn ang="0">
                <a:pos x="connisteX315" y="connsiteY315"/>
              </a:cxn>
              <a:cxn ang="0">
                <a:pos x="connisteX316" y="connsiteY316"/>
              </a:cxn>
              <a:cxn ang="0">
                <a:pos x="connisteX317" y="connsiteY317"/>
              </a:cxn>
              <a:cxn ang="0">
                <a:pos x="connisteX318" y="connsiteY318"/>
              </a:cxn>
              <a:cxn ang="0">
                <a:pos x="connisteX319" y="connsiteY319"/>
              </a:cxn>
              <a:cxn ang="0">
                <a:pos x="connisteX320" y="connsiteY320"/>
              </a:cxn>
              <a:cxn ang="0">
                <a:pos x="connisteX321" y="connsiteY321"/>
              </a:cxn>
              <a:cxn ang="0">
                <a:pos x="connisteX322" y="connsiteY322"/>
              </a:cxn>
              <a:cxn ang="0">
                <a:pos x="connisteX323" y="connsiteY323"/>
              </a:cxn>
              <a:cxn ang="0">
                <a:pos x="connisteX324" y="connsiteY324"/>
              </a:cxn>
              <a:cxn ang="0">
                <a:pos x="connisteX325" y="connsiteY325"/>
              </a:cxn>
              <a:cxn ang="0">
                <a:pos x="connisteX326" y="connsiteY326"/>
              </a:cxn>
              <a:cxn ang="0">
                <a:pos x="connisteX327" y="connsiteY327"/>
              </a:cxn>
              <a:cxn ang="0">
                <a:pos x="connisteX328" y="connsiteY328"/>
              </a:cxn>
              <a:cxn ang="0">
                <a:pos x="connisteX329" y="connsiteY329"/>
              </a:cxn>
              <a:cxn ang="0">
                <a:pos x="connisteX330" y="connsiteY330"/>
              </a:cxn>
              <a:cxn ang="0">
                <a:pos x="connisteX331" y="connsiteY331"/>
              </a:cxn>
              <a:cxn ang="0">
                <a:pos x="connisteX332" y="connsiteY332"/>
              </a:cxn>
              <a:cxn ang="0">
                <a:pos x="connisteX333" y="connsiteY333"/>
              </a:cxn>
              <a:cxn ang="0">
                <a:pos x="connisteX334" y="connsiteY334"/>
              </a:cxn>
              <a:cxn ang="0">
                <a:pos x="connisteX335" y="connsiteY335"/>
              </a:cxn>
              <a:cxn ang="0">
                <a:pos x="connisteX336" y="connsiteY336"/>
              </a:cxn>
              <a:cxn ang="0">
                <a:pos x="connisteX337" y="connsiteY337"/>
              </a:cxn>
              <a:cxn ang="0">
                <a:pos x="connisteX338" y="connsiteY338"/>
              </a:cxn>
              <a:cxn ang="0">
                <a:pos x="connisteX339" y="connsiteY339"/>
              </a:cxn>
              <a:cxn ang="0">
                <a:pos x="connisteX340" y="connsiteY340"/>
              </a:cxn>
              <a:cxn ang="0">
                <a:pos x="connisteX341" y="connsiteY341"/>
              </a:cxn>
              <a:cxn ang="0">
                <a:pos x="connisteX342" y="connsiteY342"/>
              </a:cxn>
              <a:cxn ang="0">
                <a:pos x="connisteX343" y="connsiteY343"/>
              </a:cxn>
              <a:cxn ang="0">
                <a:pos x="connisteX344" y="connsiteY344"/>
              </a:cxn>
              <a:cxn ang="0">
                <a:pos x="connisteX345" y="connsiteY345"/>
              </a:cxn>
              <a:cxn ang="0">
                <a:pos x="connisteX346" y="connsiteY346"/>
              </a:cxn>
              <a:cxn ang="0">
                <a:pos x="connisteX347" y="connsiteY347"/>
              </a:cxn>
              <a:cxn ang="0">
                <a:pos x="connisteX348" y="connsiteY348"/>
              </a:cxn>
              <a:cxn ang="0">
                <a:pos x="connisteX349" y="connsiteY349"/>
              </a:cxn>
              <a:cxn ang="0">
                <a:pos x="connisteX350" y="connsiteY350"/>
              </a:cxn>
              <a:cxn ang="0">
                <a:pos x="connisteX351" y="connsiteY351"/>
              </a:cxn>
              <a:cxn ang="0">
                <a:pos x="connisteX352" y="connsiteY352"/>
              </a:cxn>
              <a:cxn ang="0">
                <a:pos x="connisteX353" y="connsiteY353"/>
              </a:cxn>
              <a:cxn ang="0">
                <a:pos x="connisteX354" y="connsiteY354"/>
              </a:cxn>
              <a:cxn ang="0">
                <a:pos x="connisteX355" y="connsiteY355"/>
              </a:cxn>
              <a:cxn ang="0">
                <a:pos x="connisteX356" y="connsiteY356"/>
              </a:cxn>
              <a:cxn ang="0">
                <a:pos x="connisteX357" y="connsiteY357"/>
              </a:cxn>
              <a:cxn ang="0">
                <a:pos x="connisteX358" y="connsiteY358"/>
              </a:cxn>
              <a:cxn ang="0">
                <a:pos x="connisteX359" y="connsiteY359"/>
              </a:cxn>
              <a:cxn ang="0">
                <a:pos x="connisteX360" y="connsiteY360"/>
              </a:cxn>
              <a:cxn ang="0">
                <a:pos x="connisteX361" y="connsiteY361"/>
              </a:cxn>
              <a:cxn ang="0">
                <a:pos x="connisteX362" y="connsiteY362"/>
              </a:cxn>
              <a:cxn ang="0">
                <a:pos x="connisteX363" y="connsiteY363"/>
              </a:cxn>
            </a:cxnLst>
            <a:rect l="l" t="t" r="r" b="b"/>
            <a:pathLst>
              <a:path w="11073765" h="5868458">
                <a:moveTo>
                  <a:pt x="101812" y="5080"/>
                </a:moveTo>
                <a:cubicBezTo>
                  <a:pt x="124672" y="-6350"/>
                  <a:pt x="164677" y="5080"/>
                  <a:pt x="197062" y="5080"/>
                </a:cubicBezTo>
                <a:cubicBezTo>
                  <a:pt x="229447" y="5080"/>
                  <a:pt x="235797" y="5080"/>
                  <a:pt x="264372" y="5080"/>
                </a:cubicBezTo>
                <a:cubicBezTo>
                  <a:pt x="292947" y="5080"/>
                  <a:pt x="311997" y="5080"/>
                  <a:pt x="340572" y="5080"/>
                </a:cubicBezTo>
                <a:cubicBezTo>
                  <a:pt x="369147" y="5080"/>
                  <a:pt x="381212" y="5080"/>
                  <a:pt x="407882" y="5080"/>
                </a:cubicBezTo>
                <a:cubicBezTo>
                  <a:pt x="434552" y="5080"/>
                  <a:pt x="436457" y="5080"/>
                  <a:pt x="474557" y="5080"/>
                </a:cubicBezTo>
                <a:cubicBezTo>
                  <a:pt x="512657" y="5080"/>
                  <a:pt x="547582" y="5080"/>
                  <a:pt x="599017" y="5080"/>
                </a:cubicBezTo>
                <a:cubicBezTo>
                  <a:pt x="650452" y="5080"/>
                  <a:pt x="679662" y="5080"/>
                  <a:pt x="733002" y="5080"/>
                </a:cubicBezTo>
                <a:cubicBezTo>
                  <a:pt x="786342" y="5080"/>
                  <a:pt x="807297" y="5080"/>
                  <a:pt x="866352" y="5080"/>
                </a:cubicBezTo>
                <a:cubicBezTo>
                  <a:pt x="925407" y="5080"/>
                  <a:pt x="964142" y="5080"/>
                  <a:pt x="1028912" y="5080"/>
                </a:cubicBezTo>
                <a:cubicBezTo>
                  <a:pt x="1093682" y="5080"/>
                  <a:pt x="1132417" y="5080"/>
                  <a:pt x="1191472" y="5080"/>
                </a:cubicBezTo>
                <a:cubicBezTo>
                  <a:pt x="1250527" y="5080"/>
                  <a:pt x="1266402" y="5080"/>
                  <a:pt x="1325457" y="5080"/>
                </a:cubicBezTo>
                <a:cubicBezTo>
                  <a:pt x="1384512" y="5080"/>
                  <a:pt x="1423247" y="5080"/>
                  <a:pt x="1488017" y="5080"/>
                </a:cubicBezTo>
                <a:cubicBezTo>
                  <a:pt x="1552787" y="5080"/>
                  <a:pt x="1585807" y="5080"/>
                  <a:pt x="1650577" y="5080"/>
                </a:cubicBezTo>
                <a:cubicBezTo>
                  <a:pt x="1715347" y="5080"/>
                  <a:pt x="1748367" y="5080"/>
                  <a:pt x="1813137" y="5080"/>
                </a:cubicBezTo>
                <a:cubicBezTo>
                  <a:pt x="1877907" y="5080"/>
                  <a:pt x="1912832" y="5080"/>
                  <a:pt x="1975697" y="5080"/>
                </a:cubicBezTo>
                <a:cubicBezTo>
                  <a:pt x="2038562" y="5080"/>
                  <a:pt x="2069677" y="5080"/>
                  <a:pt x="2128732" y="5080"/>
                </a:cubicBezTo>
                <a:cubicBezTo>
                  <a:pt x="2187787" y="5080"/>
                  <a:pt x="2216997" y="5080"/>
                  <a:pt x="2272242" y="5080"/>
                </a:cubicBezTo>
                <a:cubicBezTo>
                  <a:pt x="2327487" y="5080"/>
                  <a:pt x="2350982" y="5080"/>
                  <a:pt x="2406227" y="5080"/>
                </a:cubicBezTo>
                <a:cubicBezTo>
                  <a:pt x="2461472" y="5080"/>
                  <a:pt x="2494492" y="5080"/>
                  <a:pt x="2549737" y="5080"/>
                </a:cubicBezTo>
                <a:cubicBezTo>
                  <a:pt x="2604982" y="5080"/>
                  <a:pt x="2628477" y="5080"/>
                  <a:pt x="2683722" y="5080"/>
                </a:cubicBezTo>
                <a:cubicBezTo>
                  <a:pt x="2738967" y="5080"/>
                  <a:pt x="2771352" y="5080"/>
                  <a:pt x="2826597" y="5080"/>
                </a:cubicBezTo>
                <a:cubicBezTo>
                  <a:pt x="2881842" y="5080"/>
                  <a:pt x="2907242" y="5080"/>
                  <a:pt x="2960582" y="5080"/>
                </a:cubicBezTo>
                <a:cubicBezTo>
                  <a:pt x="3013922" y="5080"/>
                  <a:pt x="3039322" y="5080"/>
                  <a:pt x="3094567" y="5080"/>
                </a:cubicBezTo>
                <a:cubicBezTo>
                  <a:pt x="3149812" y="5080"/>
                  <a:pt x="3182832" y="5080"/>
                  <a:pt x="3238077" y="5080"/>
                </a:cubicBezTo>
                <a:cubicBezTo>
                  <a:pt x="3293322" y="5080"/>
                  <a:pt x="3322532" y="5080"/>
                  <a:pt x="3372062" y="5080"/>
                </a:cubicBezTo>
                <a:cubicBezTo>
                  <a:pt x="3421592" y="5080"/>
                  <a:pt x="3439372" y="5080"/>
                  <a:pt x="3486997" y="5080"/>
                </a:cubicBezTo>
                <a:cubicBezTo>
                  <a:pt x="3534622" y="5080"/>
                  <a:pt x="3563197" y="5080"/>
                  <a:pt x="3610822" y="5080"/>
                </a:cubicBezTo>
                <a:cubicBezTo>
                  <a:pt x="3658447" y="5080"/>
                  <a:pt x="3685752" y="5080"/>
                  <a:pt x="3725757" y="5080"/>
                </a:cubicBezTo>
                <a:cubicBezTo>
                  <a:pt x="3765762" y="5080"/>
                  <a:pt x="3770207" y="5080"/>
                  <a:pt x="3812117" y="5080"/>
                </a:cubicBezTo>
                <a:cubicBezTo>
                  <a:pt x="3854027" y="5080"/>
                  <a:pt x="3894032" y="5080"/>
                  <a:pt x="3935942" y="5080"/>
                </a:cubicBezTo>
                <a:cubicBezTo>
                  <a:pt x="3977852" y="5080"/>
                  <a:pt x="3986107" y="5080"/>
                  <a:pt x="4022302" y="5080"/>
                </a:cubicBezTo>
                <a:cubicBezTo>
                  <a:pt x="4058497" y="5080"/>
                  <a:pt x="4079452" y="5080"/>
                  <a:pt x="4117552" y="5080"/>
                </a:cubicBezTo>
                <a:cubicBezTo>
                  <a:pt x="4155652" y="5080"/>
                  <a:pt x="4175337" y="5080"/>
                  <a:pt x="4213437" y="5080"/>
                </a:cubicBezTo>
                <a:cubicBezTo>
                  <a:pt x="4251537" y="5080"/>
                  <a:pt x="4276937" y="5080"/>
                  <a:pt x="4309322" y="5080"/>
                </a:cubicBezTo>
                <a:cubicBezTo>
                  <a:pt x="4341707" y="5080"/>
                  <a:pt x="4343612" y="5080"/>
                  <a:pt x="4375997" y="5080"/>
                </a:cubicBezTo>
                <a:cubicBezTo>
                  <a:pt x="4408382" y="5080"/>
                  <a:pt x="4439497" y="5080"/>
                  <a:pt x="4471882" y="5080"/>
                </a:cubicBezTo>
                <a:cubicBezTo>
                  <a:pt x="4504267" y="5080"/>
                  <a:pt x="4506172" y="5080"/>
                  <a:pt x="4538557" y="5080"/>
                </a:cubicBezTo>
                <a:cubicBezTo>
                  <a:pt x="4570942" y="5080"/>
                  <a:pt x="4596342" y="5080"/>
                  <a:pt x="4634442" y="5080"/>
                </a:cubicBezTo>
                <a:cubicBezTo>
                  <a:pt x="4672542" y="5080"/>
                  <a:pt x="4697307" y="5080"/>
                  <a:pt x="4729692" y="5080"/>
                </a:cubicBezTo>
                <a:cubicBezTo>
                  <a:pt x="4762077" y="5080"/>
                  <a:pt x="4764617" y="5080"/>
                  <a:pt x="4797002" y="5080"/>
                </a:cubicBezTo>
                <a:cubicBezTo>
                  <a:pt x="4829387" y="5080"/>
                  <a:pt x="4854152" y="5080"/>
                  <a:pt x="4892252" y="5080"/>
                </a:cubicBezTo>
                <a:cubicBezTo>
                  <a:pt x="4930352" y="5080"/>
                  <a:pt x="4951942" y="5080"/>
                  <a:pt x="4988137" y="5080"/>
                </a:cubicBezTo>
                <a:cubicBezTo>
                  <a:pt x="5024332" y="5080"/>
                  <a:pt x="5037667" y="5080"/>
                  <a:pt x="5073862" y="5080"/>
                </a:cubicBezTo>
                <a:cubicBezTo>
                  <a:pt x="5110057" y="5080"/>
                  <a:pt x="5131647" y="5080"/>
                  <a:pt x="5169747" y="5080"/>
                </a:cubicBezTo>
                <a:cubicBezTo>
                  <a:pt x="5207847" y="5080"/>
                  <a:pt x="5226897" y="5080"/>
                  <a:pt x="5264997" y="5080"/>
                </a:cubicBezTo>
                <a:cubicBezTo>
                  <a:pt x="5303097" y="5080"/>
                  <a:pt x="5322782" y="5080"/>
                  <a:pt x="5360882" y="5080"/>
                </a:cubicBezTo>
                <a:cubicBezTo>
                  <a:pt x="5398982" y="5080"/>
                  <a:pt x="5420572" y="5080"/>
                  <a:pt x="5456767" y="5080"/>
                </a:cubicBezTo>
                <a:cubicBezTo>
                  <a:pt x="5492962" y="5080"/>
                  <a:pt x="5506297" y="5080"/>
                  <a:pt x="5542492" y="5080"/>
                </a:cubicBezTo>
                <a:cubicBezTo>
                  <a:pt x="5578687" y="5080"/>
                  <a:pt x="5600277" y="5080"/>
                  <a:pt x="5638377" y="5080"/>
                </a:cubicBezTo>
                <a:cubicBezTo>
                  <a:pt x="5676477" y="5080"/>
                  <a:pt x="5695527" y="5080"/>
                  <a:pt x="5733627" y="5080"/>
                </a:cubicBezTo>
                <a:cubicBezTo>
                  <a:pt x="5771727" y="5080"/>
                  <a:pt x="5793317" y="5080"/>
                  <a:pt x="5829512" y="5080"/>
                </a:cubicBezTo>
                <a:cubicBezTo>
                  <a:pt x="5865707" y="5080"/>
                  <a:pt x="5879042" y="5080"/>
                  <a:pt x="5915237" y="5080"/>
                </a:cubicBezTo>
                <a:cubicBezTo>
                  <a:pt x="5951432" y="5080"/>
                  <a:pt x="5973022" y="5080"/>
                  <a:pt x="6011122" y="5080"/>
                </a:cubicBezTo>
                <a:cubicBezTo>
                  <a:pt x="6049222" y="5080"/>
                  <a:pt x="6068907" y="5080"/>
                  <a:pt x="6107007" y="5080"/>
                </a:cubicBezTo>
                <a:cubicBezTo>
                  <a:pt x="6145107" y="5080"/>
                  <a:pt x="6166062" y="5080"/>
                  <a:pt x="6202257" y="5080"/>
                </a:cubicBezTo>
                <a:cubicBezTo>
                  <a:pt x="6238452" y="5080"/>
                  <a:pt x="6252422" y="5080"/>
                  <a:pt x="6288617" y="5080"/>
                </a:cubicBezTo>
                <a:cubicBezTo>
                  <a:pt x="6324812" y="5080"/>
                  <a:pt x="6345767" y="5080"/>
                  <a:pt x="6383867" y="5080"/>
                </a:cubicBezTo>
                <a:cubicBezTo>
                  <a:pt x="6421967" y="5080"/>
                  <a:pt x="6441652" y="5080"/>
                  <a:pt x="6479752" y="5080"/>
                </a:cubicBezTo>
                <a:cubicBezTo>
                  <a:pt x="6517852" y="5080"/>
                  <a:pt x="6543252" y="5080"/>
                  <a:pt x="6575637" y="5080"/>
                </a:cubicBezTo>
                <a:cubicBezTo>
                  <a:pt x="6608022" y="5080"/>
                  <a:pt x="6613737" y="5080"/>
                  <a:pt x="6642312" y="5080"/>
                </a:cubicBezTo>
                <a:cubicBezTo>
                  <a:pt x="6670887" y="5080"/>
                  <a:pt x="6686127" y="5080"/>
                  <a:pt x="6718512" y="5080"/>
                </a:cubicBezTo>
                <a:cubicBezTo>
                  <a:pt x="6750897" y="5080"/>
                  <a:pt x="6772487" y="5080"/>
                  <a:pt x="6804872" y="5080"/>
                </a:cubicBezTo>
                <a:cubicBezTo>
                  <a:pt x="6837257" y="5080"/>
                  <a:pt x="6852497" y="5080"/>
                  <a:pt x="6881072" y="5080"/>
                </a:cubicBezTo>
                <a:cubicBezTo>
                  <a:pt x="6909647" y="5080"/>
                  <a:pt x="6915997" y="5080"/>
                  <a:pt x="6948382" y="5080"/>
                </a:cubicBezTo>
                <a:cubicBezTo>
                  <a:pt x="6980767" y="5080"/>
                  <a:pt x="7011247" y="5080"/>
                  <a:pt x="7043632" y="5080"/>
                </a:cubicBezTo>
                <a:cubicBezTo>
                  <a:pt x="7076017" y="5080"/>
                  <a:pt x="7082367" y="5080"/>
                  <a:pt x="7110942" y="5080"/>
                </a:cubicBezTo>
                <a:cubicBezTo>
                  <a:pt x="7139517" y="5080"/>
                  <a:pt x="7152852" y="5080"/>
                  <a:pt x="7187142" y="5080"/>
                </a:cubicBezTo>
                <a:cubicBezTo>
                  <a:pt x="7221432" y="5080"/>
                  <a:pt x="7250642" y="5080"/>
                  <a:pt x="7283027" y="5080"/>
                </a:cubicBezTo>
                <a:cubicBezTo>
                  <a:pt x="7315412" y="5080"/>
                  <a:pt x="7323032" y="5080"/>
                  <a:pt x="7349702" y="5080"/>
                </a:cubicBezTo>
                <a:cubicBezTo>
                  <a:pt x="7376372" y="5080"/>
                  <a:pt x="7384627" y="5080"/>
                  <a:pt x="7417012" y="5080"/>
                </a:cubicBezTo>
                <a:cubicBezTo>
                  <a:pt x="7449397" y="5080"/>
                  <a:pt x="7477972" y="5080"/>
                  <a:pt x="7512262" y="5080"/>
                </a:cubicBezTo>
                <a:cubicBezTo>
                  <a:pt x="7546552" y="5080"/>
                  <a:pt x="7560522" y="5080"/>
                  <a:pt x="7589097" y="5080"/>
                </a:cubicBezTo>
                <a:cubicBezTo>
                  <a:pt x="7617672" y="5080"/>
                  <a:pt x="7629102" y="5080"/>
                  <a:pt x="7655772" y="5080"/>
                </a:cubicBezTo>
                <a:cubicBezTo>
                  <a:pt x="7682442" y="5080"/>
                  <a:pt x="7694507" y="5080"/>
                  <a:pt x="7723082" y="5080"/>
                </a:cubicBezTo>
                <a:cubicBezTo>
                  <a:pt x="7751657" y="5080"/>
                  <a:pt x="7770707" y="5080"/>
                  <a:pt x="7799282" y="5080"/>
                </a:cubicBezTo>
                <a:cubicBezTo>
                  <a:pt x="7827857" y="5080"/>
                  <a:pt x="7837382" y="5080"/>
                  <a:pt x="7865957" y="5080"/>
                </a:cubicBezTo>
                <a:cubicBezTo>
                  <a:pt x="7894532" y="5080"/>
                  <a:pt x="7914217" y="5080"/>
                  <a:pt x="7942792" y="5080"/>
                </a:cubicBezTo>
                <a:cubicBezTo>
                  <a:pt x="7971367" y="5080"/>
                  <a:pt x="7980892" y="5080"/>
                  <a:pt x="8009467" y="5080"/>
                </a:cubicBezTo>
                <a:cubicBezTo>
                  <a:pt x="8038042" y="5080"/>
                  <a:pt x="8057727" y="5080"/>
                  <a:pt x="8086302" y="5080"/>
                </a:cubicBezTo>
                <a:cubicBezTo>
                  <a:pt x="8114877" y="5080"/>
                  <a:pt x="8126307" y="5080"/>
                  <a:pt x="8152977" y="5080"/>
                </a:cubicBezTo>
                <a:cubicBezTo>
                  <a:pt x="8179647" y="5080"/>
                  <a:pt x="8191712" y="5080"/>
                  <a:pt x="8220287" y="5080"/>
                </a:cubicBezTo>
                <a:cubicBezTo>
                  <a:pt x="8248862" y="5080"/>
                  <a:pt x="8260292" y="5080"/>
                  <a:pt x="8296487" y="5080"/>
                </a:cubicBezTo>
                <a:cubicBezTo>
                  <a:pt x="8332682" y="5080"/>
                  <a:pt x="8361892" y="5080"/>
                  <a:pt x="8401897" y="5080"/>
                </a:cubicBezTo>
                <a:cubicBezTo>
                  <a:pt x="8441902" y="5080"/>
                  <a:pt x="8453332" y="5080"/>
                  <a:pt x="8497147" y="5080"/>
                </a:cubicBezTo>
                <a:cubicBezTo>
                  <a:pt x="8540962" y="5080"/>
                  <a:pt x="8579697" y="5080"/>
                  <a:pt x="8621607" y="5080"/>
                </a:cubicBezTo>
                <a:cubicBezTo>
                  <a:pt x="8663517" y="5080"/>
                  <a:pt x="8667962" y="5080"/>
                  <a:pt x="8707967" y="5080"/>
                </a:cubicBezTo>
                <a:cubicBezTo>
                  <a:pt x="8747972" y="5080"/>
                  <a:pt x="8780357" y="5080"/>
                  <a:pt x="8822267" y="5080"/>
                </a:cubicBezTo>
                <a:cubicBezTo>
                  <a:pt x="8864177" y="5080"/>
                  <a:pt x="8883862" y="5080"/>
                  <a:pt x="8918152" y="5080"/>
                </a:cubicBezTo>
                <a:cubicBezTo>
                  <a:pt x="8952442" y="5080"/>
                  <a:pt x="8960062" y="5080"/>
                  <a:pt x="8994352" y="5080"/>
                </a:cubicBezTo>
                <a:cubicBezTo>
                  <a:pt x="9028642" y="5080"/>
                  <a:pt x="9057852" y="5080"/>
                  <a:pt x="9090237" y="5080"/>
                </a:cubicBezTo>
                <a:cubicBezTo>
                  <a:pt x="9122622" y="5080"/>
                  <a:pt x="9130242" y="5080"/>
                  <a:pt x="9156912" y="5080"/>
                </a:cubicBezTo>
                <a:cubicBezTo>
                  <a:pt x="9183582" y="5080"/>
                  <a:pt x="9193742" y="5080"/>
                  <a:pt x="9224222" y="5080"/>
                </a:cubicBezTo>
                <a:cubicBezTo>
                  <a:pt x="9254702" y="5080"/>
                  <a:pt x="9279467" y="5080"/>
                  <a:pt x="9309947" y="5080"/>
                </a:cubicBezTo>
                <a:cubicBezTo>
                  <a:pt x="9340427" y="5080"/>
                  <a:pt x="9348682" y="5080"/>
                  <a:pt x="9377257" y="5080"/>
                </a:cubicBezTo>
                <a:cubicBezTo>
                  <a:pt x="9405832" y="5080"/>
                  <a:pt x="9419167" y="5080"/>
                  <a:pt x="9453457" y="5080"/>
                </a:cubicBezTo>
                <a:cubicBezTo>
                  <a:pt x="9487747" y="5080"/>
                  <a:pt x="9513147" y="5080"/>
                  <a:pt x="9549342" y="5080"/>
                </a:cubicBezTo>
                <a:cubicBezTo>
                  <a:pt x="9585537" y="5080"/>
                  <a:pt x="9604587" y="5080"/>
                  <a:pt x="9635067" y="5080"/>
                </a:cubicBezTo>
                <a:cubicBezTo>
                  <a:pt x="9665547" y="5080"/>
                  <a:pt x="9671897" y="5080"/>
                  <a:pt x="9702377" y="5080"/>
                </a:cubicBezTo>
                <a:cubicBezTo>
                  <a:pt x="9732857" y="5080"/>
                  <a:pt x="9757622" y="5080"/>
                  <a:pt x="9788102" y="5080"/>
                </a:cubicBezTo>
                <a:cubicBezTo>
                  <a:pt x="9818582" y="5080"/>
                  <a:pt x="9828742" y="5080"/>
                  <a:pt x="9855412" y="5080"/>
                </a:cubicBezTo>
                <a:cubicBezTo>
                  <a:pt x="9882082" y="5080"/>
                  <a:pt x="9895417" y="5080"/>
                  <a:pt x="9922087" y="5080"/>
                </a:cubicBezTo>
                <a:cubicBezTo>
                  <a:pt x="9948757" y="5080"/>
                  <a:pt x="9960822" y="5080"/>
                  <a:pt x="9989397" y="5080"/>
                </a:cubicBezTo>
                <a:cubicBezTo>
                  <a:pt x="10017972" y="5080"/>
                  <a:pt x="10035117" y="5080"/>
                  <a:pt x="10065597" y="5080"/>
                </a:cubicBezTo>
                <a:cubicBezTo>
                  <a:pt x="10096077" y="5080"/>
                  <a:pt x="10113222" y="5080"/>
                  <a:pt x="10141797" y="5080"/>
                </a:cubicBezTo>
                <a:cubicBezTo>
                  <a:pt x="10170372" y="5080"/>
                  <a:pt x="10176722" y="5080"/>
                  <a:pt x="10209107" y="5080"/>
                </a:cubicBezTo>
                <a:cubicBezTo>
                  <a:pt x="10241492" y="5080"/>
                  <a:pt x="10271972" y="5080"/>
                  <a:pt x="10304357" y="5080"/>
                </a:cubicBezTo>
                <a:cubicBezTo>
                  <a:pt x="10336742" y="5080"/>
                  <a:pt x="10344997" y="5080"/>
                  <a:pt x="10371667" y="5080"/>
                </a:cubicBezTo>
                <a:cubicBezTo>
                  <a:pt x="10398337" y="5080"/>
                  <a:pt x="10400242" y="5080"/>
                  <a:pt x="10438342" y="5080"/>
                </a:cubicBezTo>
                <a:cubicBezTo>
                  <a:pt x="10476442" y="5080"/>
                  <a:pt x="10520892" y="5080"/>
                  <a:pt x="10562802" y="5080"/>
                </a:cubicBezTo>
                <a:cubicBezTo>
                  <a:pt x="10604712" y="5080"/>
                  <a:pt x="10618682" y="5080"/>
                  <a:pt x="10649162" y="5080"/>
                </a:cubicBezTo>
                <a:cubicBezTo>
                  <a:pt x="10679642" y="5080"/>
                  <a:pt x="10689167" y="1270"/>
                  <a:pt x="10715837" y="5080"/>
                </a:cubicBezTo>
                <a:cubicBezTo>
                  <a:pt x="10742507" y="8890"/>
                  <a:pt x="10753937" y="20320"/>
                  <a:pt x="10782512" y="24130"/>
                </a:cubicBezTo>
                <a:cubicBezTo>
                  <a:pt x="10811087" y="27940"/>
                  <a:pt x="10830772" y="24130"/>
                  <a:pt x="10859347" y="24130"/>
                </a:cubicBezTo>
                <a:cubicBezTo>
                  <a:pt x="10887922" y="24130"/>
                  <a:pt x="10899352" y="14605"/>
                  <a:pt x="10926022" y="24130"/>
                </a:cubicBezTo>
                <a:cubicBezTo>
                  <a:pt x="10952692" y="33655"/>
                  <a:pt x="10976187" y="48895"/>
                  <a:pt x="10993332" y="71755"/>
                </a:cubicBezTo>
                <a:cubicBezTo>
                  <a:pt x="11010477" y="94615"/>
                  <a:pt x="11006667" y="112395"/>
                  <a:pt x="11012382" y="139065"/>
                </a:cubicBezTo>
                <a:cubicBezTo>
                  <a:pt x="11018097" y="165735"/>
                  <a:pt x="11010477" y="175260"/>
                  <a:pt x="11021907" y="205740"/>
                </a:cubicBezTo>
                <a:cubicBezTo>
                  <a:pt x="11033337" y="236220"/>
                  <a:pt x="11060007" y="259080"/>
                  <a:pt x="11069532" y="291465"/>
                </a:cubicBezTo>
                <a:cubicBezTo>
                  <a:pt x="11079057" y="323850"/>
                  <a:pt x="11069532" y="339725"/>
                  <a:pt x="11069532" y="368300"/>
                </a:cubicBezTo>
                <a:cubicBezTo>
                  <a:pt x="11069532" y="396875"/>
                  <a:pt x="11069532" y="408305"/>
                  <a:pt x="11069532" y="434975"/>
                </a:cubicBezTo>
                <a:cubicBezTo>
                  <a:pt x="11069532" y="461645"/>
                  <a:pt x="11069532" y="475615"/>
                  <a:pt x="11069532" y="502285"/>
                </a:cubicBezTo>
                <a:cubicBezTo>
                  <a:pt x="11069532" y="528955"/>
                  <a:pt x="11069532" y="542290"/>
                  <a:pt x="11069532" y="568960"/>
                </a:cubicBezTo>
                <a:cubicBezTo>
                  <a:pt x="11069532" y="595630"/>
                  <a:pt x="11069532" y="600075"/>
                  <a:pt x="11069532" y="636270"/>
                </a:cubicBezTo>
                <a:cubicBezTo>
                  <a:pt x="11069532" y="672465"/>
                  <a:pt x="11069532" y="704850"/>
                  <a:pt x="11069532" y="750570"/>
                </a:cubicBezTo>
                <a:cubicBezTo>
                  <a:pt x="11069532" y="796290"/>
                  <a:pt x="11069532" y="817880"/>
                  <a:pt x="11069532" y="865505"/>
                </a:cubicBezTo>
                <a:cubicBezTo>
                  <a:pt x="11069532" y="913130"/>
                  <a:pt x="11069532" y="942340"/>
                  <a:pt x="11069532" y="989965"/>
                </a:cubicBezTo>
                <a:cubicBezTo>
                  <a:pt x="11069532" y="1037590"/>
                  <a:pt x="11069532" y="1066165"/>
                  <a:pt x="11069532" y="1104265"/>
                </a:cubicBezTo>
                <a:cubicBezTo>
                  <a:pt x="11069532" y="1142365"/>
                  <a:pt x="11069532" y="1141095"/>
                  <a:pt x="11069532" y="1181100"/>
                </a:cubicBezTo>
                <a:cubicBezTo>
                  <a:pt x="11069532" y="1221105"/>
                  <a:pt x="11069532" y="1267460"/>
                  <a:pt x="11069532" y="1305560"/>
                </a:cubicBezTo>
                <a:cubicBezTo>
                  <a:pt x="11069532" y="1343660"/>
                  <a:pt x="11069532" y="1343660"/>
                  <a:pt x="11069532" y="1372235"/>
                </a:cubicBezTo>
                <a:cubicBezTo>
                  <a:pt x="11069532" y="1400810"/>
                  <a:pt x="11069532" y="1420495"/>
                  <a:pt x="11069532" y="1449070"/>
                </a:cubicBezTo>
                <a:cubicBezTo>
                  <a:pt x="11069532" y="1477645"/>
                  <a:pt x="11069532" y="1483360"/>
                  <a:pt x="11069532" y="1515745"/>
                </a:cubicBezTo>
                <a:cubicBezTo>
                  <a:pt x="11069532" y="1548130"/>
                  <a:pt x="11069532" y="1575435"/>
                  <a:pt x="11069532" y="1611630"/>
                </a:cubicBezTo>
                <a:cubicBezTo>
                  <a:pt x="11069532" y="1647825"/>
                  <a:pt x="11069532" y="1664970"/>
                  <a:pt x="11069532" y="1697355"/>
                </a:cubicBezTo>
                <a:cubicBezTo>
                  <a:pt x="11069532" y="1729740"/>
                  <a:pt x="11069532" y="1737995"/>
                  <a:pt x="11069532" y="1774190"/>
                </a:cubicBezTo>
                <a:cubicBezTo>
                  <a:pt x="11069532" y="1810385"/>
                  <a:pt x="11069532" y="1833245"/>
                  <a:pt x="11069532" y="1878965"/>
                </a:cubicBezTo>
                <a:cubicBezTo>
                  <a:pt x="11069532" y="1924685"/>
                  <a:pt x="11069532" y="1965325"/>
                  <a:pt x="11069532" y="2003425"/>
                </a:cubicBezTo>
                <a:cubicBezTo>
                  <a:pt x="11069532" y="2041525"/>
                  <a:pt x="11069532" y="2041525"/>
                  <a:pt x="11069532" y="2070100"/>
                </a:cubicBezTo>
                <a:cubicBezTo>
                  <a:pt x="11069532" y="2098675"/>
                  <a:pt x="11069532" y="2118360"/>
                  <a:pt x="11069532" y="2146935"/>
                </a:cubicBezTo>
                <a:cubicBezTo>
                  <a:pt x="11069532" y="2175510"/>
                  <a:pt x="11069532" y="2185035"/>
                  <a:pt x="11069532" y="2213610"/>
                </a:cubicBezTo>
                <a:cubicBezTo>
                  <a:pt x="11069532" y="2242185"/>
                  <a:pt x="11069532" y="2261870"/>
                  <a:pt x="11069532" y="2290445"/>
                </a:cubicBezTo>
                <a:cubicBezTo>
                  <a:pt x="11069532" y="2319020"/>
                  <a:pt x="11069532" y="2328545"/>
                  <a:pt x="11069532" y="2357120"/>
                </a:cubicBezTo>
                <a:cubicBezTo>
                  <a:pt x="11069532" y="2385695"/>
                  <a:pt x="11069532" y="2405380"/>
                  <a:pt x="11069532" y="2433955"/>
                </a:cubicBezTo>
                <a:cubicBezTo>
                  <a:pt x="11069532" y="2462530"/>
                  <a:pt x="11069532" y="2462530"/>
                  <a:pt x="11069532" y="2500630"/>
                </a:cubicBezTo>
                <a:cubicBezTo>
                  <a:pt x="11069532" y="2538730"/>
                  <a:pt x="11069532" y="2586990"/>
                  <a:pt x="11069532" y="2625090"/>
                </a:cubicBezTo>
                <a:cubicBezTo>
                  <a:pt x="11069532" y="2663190"/>
                  <a:pt x="11069532" y="2665095"/>
                  <a:pt x="11069532" y="2691765"/>
                </a:cubicBezTo>
                <a:cubicBezTo>
                  <a:pt x="11069532" y="2718435"/>
                  <a:pt x="11069532" y="2724785"/>
                  <a:pt x="11069532" y="2759075"/>
                </a:cubicBezTo>
                <a:cubicBezTo>
                  <a:pt x="11069532" y="2793365"/>
                  <a:pt x="11069532" y="2818130"/>
                  <a:pt x="11069532" y="2863850"/>
                </a:cubicBezTo>
                <a:cubicBezTo>
                  <a:pt x="11069532" y="2909570"/>
                  <a:pt x="11069532" y="2944495"/>
                  <a:pt x="11069532" y="2988310"/>
                </a:cubicBezTo>
                <a:cubicBezTo>
                  <a:pt x="11069532" y="3032125"/>
                  <a:pt x="11069532" y="3040380"/>
                  <a:pt x="11069532" y="3084195"/>
                </a:cubicBezTo>
                <a:cubicBezTo>
                  <a:pt x="11069532" y="3128010"/>
                  <a:pt x="11069532" y="3169920"/>
                  <a:pt x="11069532" y="3208020"/>
                </a:cubicBezTo>
                <a:cubicBezTo>
                  <a:pt x="11069532" y="3246120"/>
                  <a:pt x="11069532" y="3237230"/>
                  <a:pt x="11069532" y="3275330"/>
                </a:cubicBezTo>
                <a:cubicBezTo>
                  <a:pt x="11069532" y="3313430"/>
                  <a:pt x="11069532" y="3361690"/>
                  <a:pt x="11069532" y="3399790"/>
                </a:cubicBezTo>
                <a:cubicBezTo>
                  <a:pt x="11069532" y="3437890"/>
                  <a:pt x="11069532" y="3437890"/>
                  <a:pt x="11069532" y="3466465"/>
                </a:cubicBezTo>
                <a:cubicBezTo>
                  <a:pt x="11069532" y="3495040"/>
                  <a:pt x="11069532" y="3514090"/>
                  <a:pt x="11069532" y="3542665"/>
                </a:cubicBezTo>
                <a:cubicBezTo>
                  <a:pt x="11069532" y="3571240"/>
                  <a:pt x="11069532" y="3577590"/>
                  <a:pt x="11069532" y="3609975"/>
                </a:cubicBezTo>
                <a:cubicBezTo>
                  <a:pt x="11069532" y="3642360"/>
                  <a:pt x="11069532" y="3667125"/>
                  <a:pt x="11069532" y="3705225"/>
                </a:cubicBezTo>
                <a:cubicBezTo>
                  <a:pt x="11069532" y="3743325"/>
                  <a:pt x="11069532" y="3763010"/>
                  <a:pt x="11069532" y="3801110"/>
                </a:cubicBezTo>
                <a:cubicBezTo>
                  <a:pt x="11069532" y="3839210"/>
                  <a:pt x="11069532" y="3860800"/>
                  <a:pt x="11069532" y="3896995"/>
                </a:cubicBezTo>
                <a:cubicBezTo>
                  <a:pt x="11069532" y="3933190"/>
                  <a:pt x="11069532" y="3946525"/>
                  <a:pt x="11069532" y="3982720"/>
                </a:cubicBezTo>
                <a:cubicBezTo>
                  <a:pt x="11069532" y="4018915"/>
                  <a:pt x="11069532" y="4040505"/>
                  <a:pt x="11069532" y="4078605"/>
                </a:cubicBezTo>
                <a:cubicBezTo>
                  <a:pt x="11069532" y="4116705"/>
                  <a:pt x="11069532" y="4135755"/>
                  <a:pt x="11069532" y="4173855"/>
                </a:cubicBezTo>
                <a:cubicBezTo>
                  <a:pt x="11069532" y="4211955"/>
                  <a:pt x="11069532" y="4233545"/>
                  <a:pt x="11069532" y="4269740"/>
                </a:cubicBezTo>
                <a:cubicBezTo>
                  <a:pt x="11069532" y="4305935"/>
                  <a:pt x="11069532" y="4323080"/>
                  <a:pt x="11069532" y="4355465"/>
                </a:cubicBezTo>
                <a:cubicBezTo>
                  <a:pt x="11069532" y="4387850"/>
                  <a:pt x="11069532" y="4403725"/>
                  <a:pt x="11069532" y="4432300"/>
                </a:cubicBezTo>
                <a:cubicBezTo>
                  <a:pt x="11069532" y="4460875"/>
                  <a:pt x="11069532" y="4470400"/>
                  <a:pt x="11069532" y="4498975"/>
                </a:cubicBezTo>
                <a:cubicBezTo>
                  <a:pt x="11069532" y="4527550"/>
                  <a:pt x="11069532" y="4547235"/>
                  <a:pt x="11069532" y="4575810"/>
                </a:cubicBezTo>
                <a:cubicBezTo>
                  <a:pt x="11069532" y="4604385"/>
                  <a:pt x="11069532" y="4613910"/>
                  <a:pt x="11069532" y="4642485"/>
                </a:cubicBezTo>
                <a:cubicBezTo>
                  <a:pt x="11069532" y="4671060"/>
                  <a:pt x="11069532" y="4688840"/>
                  <a:pt x="11069532" y="4719320"/>
                </a:cubicBezTo>
                <a:cubicBezTo>
                  <a:pt x="11069532" y="4749800"/>
                  <a:pt x="11069532" y="4763135"/>
                  <a:pt x="11069532" y="4795520"/>
                </a:cubicBezTo>
                <a:cubicBezTo>
                  <a:pt x="11069532" y="4827905"/>
                  <a:pt x="11069532" y="4847590"/>
                  <a:pt x="11069532" y="4881880"/>
                </a:cubicBezTo>
                <a:cubicBezTo>
                  <a:pt x="11069532" y="4916170"/>
                  <a:pt x="11071437" y="4933315"/>
                  <a:pt x="11069532" y="4967605"/>
                </a:cubicBezTo>
                <a:cubicBezTo>
                  <a:pt x="11067627" y="5001895"/>
                  <a:pt x="11065722" y="5021580"/>
                  <a:pt x="11060007" y="5053965"/>
                </a:cubicBezTo>
                <a:cubicBezTo>
                  <a:pt x="11054292" y="5086350"/>
                  <a:pt x="11052387" y="5099685"/>
                  <a:pt x="11040957" y="5130165"/>
                </a:cubicBezTo>
                <a:cubicBezTo>
                  <a:pt x="11029527" y="5160645"/>
                  <a:pt x="11018097" y="5174615"/>
                  <a:pt x="11002857" y="5207000"/>
                </a:cubicBezTo>
                <a:cubicBezTo>
                  <a:pt x="10987617" y="5239385"/>
                  <a:pt x="10978092" y="5262245"/>
                  <a:pt x="10964757" y="5292725"/>
                </a:cubicBezTo>
                <a:cubicBezTo>
                  <a:pt x="10951422" y="5323205"/>
                  <a:pt x="10945072" y="5333365"/>
                  <a:pt x="10935547" y="5360035"/>
                </a:cubicBezTo>
                <a:cubicBezTo>
                  <a:pt x="10926022" y="5386705"/>
                  <a:pt x="10922212" y="5400040"/>
                  <a:pt x="10916497" y="5426710"/>
                </a:cubicBezTo>
                <a:cubicBezTo>
                  <a:pt x="10910782" y="5453380"/>
                  <a:pt x="10918402" y="5466715"/>
                  <a:pt x="10906972" y="5493385"/>
                </a:cubicBezTo>
                <a:cubicBezTo>
                  <a:pt x="10895542" y="5520055"/>
                  <a:pt x="10874587" y="5532120"/>
                  <a:pt x="10859347" y="5560695"/>
                </a:cubicBezTo>
                <a:cubicBezTo>
                  <a:pt x="10844107" y="5589270"/>
                  <a:pt x="10840297" y="5608320"/>
                  <a:pt x="10830772" y="5636895"/>
                </a:cubicBezTo>
                <a:cubicBezTo>
                  <a:pt x="10821247" y="5665470"/>
                  <a:pt x="10830772" y="5683250"/>
                  <a:pt x="10811722" y="5704205"/>
                </a:cubicBezTo>
                <a:cubicBezTo>
                  <a:pt x="10792672" y="5725160"/>
                  <a:pt x="10769177" y="5734685"/>
                  <a:pt x="10734887" y="5742305"/>
                </a:cubicBezTo>
                <a:cubicBezTo>
                  <a:pt x="10700597" y="5749925"/>
                  <a:pt x="10679642" y="5736590"/>
                  <a:pt x="10639637" y="5742305"/>
                </a:cubicBezTo>
                <a:cubicBezTo>
                  <a:pt x="10599632" y="5748020"/>
                  <a:pt x="10576137" y="5763260"/>
                  <a:pt x="10534227" y="5770880"/>
                </a:cubicBezTo>
                <a:cubicBezTo>
                  <a:pt x="10492317" y="5778500"/>
                  <a:pt x="10468822" y="5776595"/>
                  <a:pt x="10428817" y="5780405"/>
                </a:cubicBezTo>
                <a:cubicBezTo>
                  <a:pt x="10388812" y="5784215"/>
                  <a:pt x="10377382" y="5784215"/>
                  <a:pt x="10333567" y="5789930"/>
                </a:cubicBezTo>
                <a:cubicBezTo>
                  <a:pt x="10289752" y="5795645"/>
                  <a:pt x="10249112" y="5805170"/>
                  <a:pt x="10209107" y="5808980"/>
                </a:cubicBezTo>
                <a:cubicBezTo>
                  <a:pt x="10169102" y="5812790"/>
                  <a:pt x="10166562" y="5808980"/>
                  <a:pt x="10132272" y="5808980"/>
                </a:cubicBezTo>
                <a:cubicBezTo>
                  <a:pt x="10097982" y="5808980"/>
                  <a:pt x="10069407" y="5808980"/>
                  <a:pt x="10037022" y="5808980"/>
                </a:cubicBezTo>
                <a:cubicBezTo>
                  <a:pt x="10004637" y="5808980"/>
                  <a:pt x="9996382" y="5808980"/>
                  <a:pt x="9969712" y="5808980"/>
                </a:cubicBezTo>
                <a:cubicBezTo>
                  <a:pt x="9943042" y="5808980"/>
                  <a:pt x="9931612" y="5808980"/>
                  <a:pt x="9903037" y="5808980"/>
                </a:cubicBezTo>
                <a:cubicBezTo>
                  <a:pt x="9874462" y="5808980"/>
                  <a:pt x="9855412" y="5808980"/>
                  <a:pt x="9826837" y="5808980"/>
                </a:cubicBezTo>
                <a:cubicBezTo>
                  <a:pt x="9798262" y="5808980"/>
                  <a:pt x="9788102" y="5807075"/>
                  <a:pt x="9759527" y="5808980"/>
                </a:cubicBezTo>
                <a:cubicBezTo>
                  <a:pt x="9730952" y="5810885"/>
                  <a:pt x="9723332" y="5812790"/>
                  <a:pt x="9683327" y="5818505"/>
                </a:cubicBezTo>
                <a:cubicBezTo>
                  <a:pt x="9643322" y="5824220"/>
                  <a:pt x="9604587" y="5834380"/>
                  <a:pt x="9558867" y="5838190"/>
                </a:cubicBezTo>
                <a:cubicBezTo>
                  <a:pt x="9513147" y="5842000"/>
                  <a:pt x="9487747" y="5838190"/>
                  <a:pt x="9453457" y="5838190"/>
                </a:cubicBezTo>
                <a:cubicBezTo>
                  <a:pt x="9419167" y="5838190"/>
                  <a:pt x="9413452" y="5838190"/>
                  <a:pt x="9386782" y="5838190"/>
                </a:cubicBezTo>
                <a:cubicBezTo>
                  <a:pt x="9360112" y="5838190"/>
                  <a:pt x="9348047" y="5838190"/>
                  <a:pt x="9319472" y="5838190"/>
                </a:cubicBezTo>
                <a:cubicBezTo>
                  <a:pt x="9290897" y="5838190"/>
                  <a:pt x="9271847" y="5838190"/>
                  <a:pt x="9243272" y="5838190"/>
                </a:cubicBezTo>
                <a:cubicBezTo>
                  <a:pt x="9214697" y="5838190"/>
                  <a:pt x="9205172" y="5838190"/>
                  <a:pt x="9176597" y="5838190"/>
                </a:cubicBezTo>
                <a:cubicBezTo>
                  <a:pt x="9148022" y="5838190"/>
                  <a:pt x="9128337" y="5838190"/>
                  <a:pt x="9099762" y="5838190"/>
                </a:cubicBezTo>
                <a:cubicBezTo>
                  <a:pt x="9071187" y="5838190"/>
                  <a:pt x="9065472" y="5838190"/>
                  <a:pt x="9033087" y="5838190"/>
                </a:cubicBezTo>
                <a:cubicBezTo>
                  <a:pt x="9000702" y="5838190"/>
                  <a:pt x="8975302" y="5836285"/>
                  <a:pt x="8937202" y="5838190"/>
                </a:cubicBezTo>
                <a:cubicBezTo>
                  <a:pt x="8899102" y="5840095"/>
                  <a:pt x="8879417" y="5845810"/>
                  <a:pt x="8841317" y="5847715"/>
                </a:cubicBezTo>
                <a:cubicBezTo>
                  <a:pt x="8803217" y="5849620"/>
                  <a:pt x="8782262" y="5847715"/>
                  <a:pt x="8746067" y="5847715"/>
                </a:cubicBezTo>
                <a:cubicBezTo>
                  <a:pt x="8709872" y="5847715"/>
                  <a:pt x="8699712" y="5847715"/>
                  <a:pt x="8659707" y="5847715"/>
                </a:cubicBezTo>
                <a:cubicBezTo>
                  <a:pt x="8619702" y="5847715"/>
                  <a:pt x="8593032" y="5847715"/>
                  <a:pt x="8545407" y="5847715"/>
                </a:cubicBezTo>
                <a:cubicBezTo>
                  <a:pt x="8497782" y="5847715"/>
                  <a:pt x="8472382" y="5847715"/>
                  <a:pt x="8420947" y="5847715"/>
                </a:cubicBezTo>
                <a:cubicBezTo>
                  <a:pt x="8369512" y="5847715"/>
                  <a:pt x="8336492" y="5847715"/>
                  <a:pt x="8286962" y="5847715"/>
                </a:cubicBezTo>
                <a:cubicBezTo>
                  <a:pt x="8237432" y="5847715"/>
                  <a:pt x="8223462" y="5847715"/>
                  <a:pt x="8172027" y="5847715"/>
                </a:cubicBezTo>
                <a:cubicBezTo>
                  <a:pt x="8120592" y="5847715"/>
                  <a:pt x="8083762" y="5847715"/>
                  <a:pt x="8028517" y="5847715"/>
                </a:cubicBezTo>
                <a:cubicBezTo>
                  <a:pt x="7973272" y="5847715"/>
                  <a:pt x="7948507" y="5847715"/>
                  <a:pt x="7895167" y="5847715"/>
                </a:cubicBezTo>
                <a:cubicBezTo>
                  <a:pt x="7841827" y="5847715"/>
                  <a:pt x="7812617" y="5847715"/>
                  <a:pt x="7761182" y="5847715"/>
                </a:cubicBezTo>
                <a:cubicBezTo>
                  <a:pt x="7709747" y="5847715"/>
                  <a:pt x="7688157" y="5847715"/>
                  <a:pt x="7636722" y="5847715"/>
                </a:cubicBezTo>
                <a:cubicBezTo>
                  <a:pt x="7585287" y="5847715"/>
                  <a:pt x="7556077" y="5847715"/>
                  <a:pt x="7502737" y="5847715"/>
                </a:cubicBezTo>
                <a:cubicBezTo>
                  <a:pt x="7449397" y="5847715"/>
                  <a:pt x="7423997" y="5847715"/>
                  <a:pt x="7368752" y="5847715"/>
                </a:cubicBezTo>
                <a:cubicBezTo>
                  <a:pt x="7313507" y="5847715"/>
                  <a:pt x="7281122" y="5847715"/>
                  <a:pt x="7225877" y="5847715"/>
                </a:cubicBezTo>
                <a:cubicBezTo>
                  <a:pt x="7170632" y="5847715"/>
                  <a:pt x="7141422" y="5847715"/>
                  <a:pt x="7091892" y="5847715"/>
                </a:cubicBezTo>
                <a:cubicBezTo>
                  <a:pt x="7042362" y="5847715"/>
                  <a:pt x="7024582" y="5847715"/>
                  <a:pt x="6976957" y="5847715"/>
                </a:cubicBezTo>
                <a:cubicBezTo>
                  <a:pt x="6929332" y="5847715"/>
                  <a:pt x="6900122" y="5847715"/>
                  <a:pt x="6852497" y="5847715"/>
                </a:cubicBezTo>
                <a:cubicBezTo>
                  <a:pt x="6804872" y="5847715"/>
                  <a:pt x="6783917" y="5843905"/>
                  <a:pt x="6738197" y="5847715"/>
                </a:cubicBezTo>
                <a:cubicBezTo>
                  <a:pt x="6692477" y="5851525"/>
                  <a:pt x="6665172" y="5862955"/>
                  <a:pt x="6623262" y="5866765"/>
                </a:cubicBezTo>
                <a:cubicBezTo>
                  <a:pt x="6581352" y="5870575"/>
                  <a:pt x="6565477" y="5866765"/>
                  <a:pt x="6527377" y="5866765"/>
                </a:cubicBezTo>
                <a:cubicBezTo>
                  <a:pt x="6489277" y="5866765"/>
                  <a:pt x="6468322" y="5866765"/>
                  <a:pt x="6432127" y="5866765"/>
                </a:cubicBezTo>
                <a:cubicBezTo>
                  <a:pt x="6395932" y="5866765"/>
                  <a:pt x="6381962" y="5866765"/>
                  <a:pt x="6345767" y="5866765"/>
                </a:cubicBezTo>
                <a:cubicBezTo>
                  <a:pt x="6309572" y="5866765"/>
                  <a:pt x="6288617" y="5866765"/>
                  <a:pt x="6250517" y="5866765"/>
                </a:cubicBezTo>
                <a:cubicBezTo>
                  <a:pt x="6212417" y="5866765"/>
                  <a:pt x="6192732" y="5866765"/>
                  <a:pt x="6154632" y="5866765"/>
                </a:cubicBezTo>
                <a:cubicBezTo>
                  <a:pt x="6116532" y="5866765"/>
                  <a:pt x="6094942" y="5866765"/>
                  <a:pt x="6058747" y="5866765"/>
                </a:cubicBezTo>
                <a:cubicBezTo>
                  <a:pt x="6022552" y="5866765"/>
                  <a:pt x="6009217" y="5866765"/>
                  <a:pt x="5973022" y="5866765"/>
                </a:cubicBezTo>
                <a:cubicBezTo>
                  <a:pt x="5936827" y="5866765"/>
                  <a:pt x="5915237" y="5866765"/>
                  <a:pt x="5877137" y="5866765"/>
                </a:cubicBezTo>
                <a:cubicBezTo>
                  <a:pt x="5839037" y="5866765"/>
                  <a:pt x="5819987" y="5866765"/>
                  <a:pt x="5781887" y="5866765"/>
                </a:cubicBezTo>
                <a:cubicBezTo>
                  <a:pt x="5743787" y="5866765"/>
                  <a:pt x="5722197" y="5866765"/>
                  <a:pt x="5686002" y="5866765"/>
                </a:cubicBezTo>
                <a:cubicBezTo>
                  <a:pt x="5649807" y="5866765"/>
                  <a:pt x="5636472" y="5866765"/>
                  <a:pt x="5600277" y="5866765"/>
                </a:cubicBezTo>
                <a:cubicBezTo>
                  <a:pt x="5564082" y="5866765"/>
                  <a:pt x="5542492" y="5866765"/>
                  <a:pt x="5504392" y="5866765"/>
                </a:cubicBezTo>
                <a:cubicBezTo>
                  <a:pt x="5466292" y="5866765"/>
                  <a:pt x="5440892" y="5866765"/>
                  <a:pt x="5408507" y="5866765"/>
                </a:cubicBezTo>
                <a:cubicBezTo>
                  <a:pt x="5376122" y="5866765"/>
                  <a:pt x="5370407" y="5866765"/>
                  <a:pt x="5341832" y="5866765"/>
                </a:cubicBezTo>
                <a:cubicBezTo>
                  <a:pt x="5313257" y="5866765"/>
                  <a:pt x="5293572" y="5866765"/>
                  <a:pt x="5264997" y="5866765"/>
                </a:cubicBezTo>
                <a:cubicBezTo>
                  <a:pt x="5236422" y="5866765"/>
                  <a:pt x="5226897" y="5866765"/>
                  <a:pt x="5198322" y="5866765"/>
                </a:cubicBezTo>
                <a:cubicBezTo>
                  <a:pt x="5169747" y="5866765"/>
                  <a:pt x="5150697" y="5866765"/>
                  <a:pt x="5122122" y="5866765"/>
                </a:cubicBezTo>
                <a:cubicBezTo>
                  <a:pt x="5093547" y="5866765"/>
                  <a:pt x="5087197" y="5866765"/>
                  <a:pt x="5054812" y="5866765"/>
                </a:cubicBezTo>
                <a:cubicBezTo>
                  <a:pt x="5022427" y="5866765"/>
                  <a:pt x="4991947" y="5866765"/>
                  <a:pt x="4959562" y="5866765"/>
                </a:cubicBezTo>
                <a:cubicBezTo>
                  <a:pt x="4927177" y="5866765"/>
                  <a:pt x="4924637" y="5866765"/>
                  <a:pt x="4892252" y="5866765"/>
                </a:cubicBezTo>
                <a:cubicBezTo>
                  <a:pt x="4859867" y="5866765"/>
                  <a:pt x="4838912" y="5866765"/>
                  <a:pt x="4797002" y="5866765"/>
                </a:cubicBezTo>
                <a:cubicBezTo>
                  <a:pt x="4755092" y="5866765"/>
                  <a:pt x="4723977" y="5866765"/>
                  <a:pt x="4682067" y="5866765"/>
                </a:cubicBezTo>
                <a:cubicBezTo>
                  <a:pt x="4640157" y="5866765"/>
                  <a:pt x="4624282" y="5866765"/>
                  <a:pt x="4586182" y="5866765"/>
                </a:cubicBezTo>
                <a:cubicBezTo>
                  <a:pt x="4548082" y="5866765"/>
                  <a:pt x="4532842" y="5866765"/>
                  <a:pt x="4490932" y="5866765"/>
                </a:cubicBezTo>
                <a:cubicBezTo>
                  <a:pt x="4449022" y="5866765"/>
                  <a:pt x="4421717" y="5866765"/>
                  <a:pt x="4375997" y="5866765"/>
                </a:cubicBezTo>
                <a:cubicBezTo>
                  <a:pt x="4330277" y="5866765"/>
                  <a:pt x="4306782" y="5866765"/>
                  <a:pt x="4261062" y="5866765"/>
                </a:cubicBezTo>
                <a:cubicBezTo>
                  <a:pt x="4215342" y="5866765"/>
                  <a:pt x="4192482" y="5866765"/>
                  <a:pt x="4146762" y="5866765"/>
                </a:cubicBezTo>
                <a:cubicBezTo>
                  <a:pt x="4101042" y="5866765"/>
                  <a:pt x="4083262" y="5866765"/>
                  <a:pt x="4031827" y="5866765"/>
                </a:cubicBezTo>
                <a:cubicBezTo>
                  <a:pt x="3980392" y="5866765"/>
                  <a:pt x="3943562" y="5866765"/>
                  <a:pt x="3888317" y="5866765"/>
                </a:cubicBezTo>
                <a:cubicBezTo>
                  <a:pt x="3833072" y="5866765"/>
                  <a:pt x="3803862" y="5866765"/>
                  <a:pt x="3754332" y="5866765"/>
                </a:cubicBezTo>
                <a:cubicBezTo>
                  <a:pt x="3704802" y="5866765"/>
                  <a:pt x="3685117" y="5866765"/>
                  <a:pt x="3639397" y="5866765"/>
                </a:cubicBezTo>
                <a:cubicBezTo>
                  <a:pt x="3593677" y="5866765"/>
                  <a:pt x="3576532" y="5866765"/>
                  <a:pt x="3525097" y="5866765"/>
                </a:cubicBezTo>
                <a:cubicBezTo>
                  <a:pt x="3473662" y="5866765"/>
                  <a:pt x="3436832" y="5866765"/>
                  <a:pt x="3381587" y="5866765"/>
                </a:cubicBezTo>
                <a:cubicBezTo>
                  <a:pt x="3326342" y="5866765"/>
                  <a:pt x="3302847" y="5866765"/>
                  <a:pt x="3247602" y="5866765"/>
                </a:cubicBezTo>
                <a:cubicBezTo>
                  <a:pt x="3192357" y="5866765"/>
                  <a:pt x="3155527" y="5866765"/>
                  <a:pt x="3104092" y="5866765"/>
                </a:cubicBezTo>
                <a:cubicBezTo>
                  <a:pt x="3052657" y="5866765"/>
                  <a:pt x="3034877" y="5866765"/>
                  <a:pt x="2989157" y="5866765"/>
                </a:cubicBezTo>
                <a:cubicBezTo>
                  <a:pt x="2943437" y="5866765"/>
                  <a:pt x="2920577" y="5866765"/>
                  <a:pt x="2874857" y="5866765"/>
                </a:cubicBezTo>
                <a:cubicBezTo>
                  <a:pt x="2829137" y="5866765"/>
                  <a:pt x="2801832" y="5866765"/>
                  <a:pt x="2759922" y="5866765"/>
                </a:cubicBezTo>
                <a:cubicBezTo>
                  <a:pt x="2718012" y="5866765"/>
                  <a:pt x="2700232" y="5866765"/>
                  <a:pt x="2664037" y="5866765"/>
                </a:cubicBezTo>
                <a:cubicBezTo>
                  <a:pt x="2627842" y="5866765"/>
                  <a:pt x="2614507" y="5866765"/>
                  <a:pt x="2578312" y="5866765"/>
                </a:cubicBezTo>
                <a:cubicBezTo>
                  <a:pt x="2542117" y="5866765"/>
                  <a:pt x="2520527" y="5866765"/>
                  <a:pt x="2482427" y="5866765"/>
                </a:cubicBezTo>
                <a:cubicBezTo>
                  <a:pt x="2444327" y="5866765"/>
                  <a:pt x="2425277" y="5866765"/>
                  <a:pt x="2387177" y="5866765"/>
                </a:cubicBezTo>
                <a:cubicBezTo>
                  <a:pt x="2349077" y="5866765"/>
                  <a:pt x="2327487" y="5866765"/>
                  <a:pt x="2291292" y="5866765"/>
                </a:cubicBezTo>
                <a:cubicBezTo>
                  <a:pt x="2255097" y="5866765"/>
                  <a:pt x="2241762" y="5866765"/>
                  <a:pt x="2205567" y="5866765"/>
                </a:cubicBezTo>
                <a:cubicBezTo>
                  <a:pt x="2169372" y="5866765"/>
                  <a:pt x="2147782" y="5866765"/>
                  <a:pt x="2109682" y="5866765"/>
                </a:cubicBezTo>
                <a:cubicBezTo>
                  <a:pt x="2071582" y="5866765"/>
                  <a:pt x="2051897" y="5866765"/>
                  <a:pt x="2013797" y="5866765"/>
                </a:cubicBezTo>
                <a:cubicBezTo>
                  <a:pt x="1975697" y="5866765"/>
                  <a:pt x="1950932" y="5866765"/>
                  <a:pt x="1918547" y="5866765"/>
                </a:cubicBezTo>
                <a:cubicBezTo>
                  <a:pt x="1886162" y="5866765"/>
                  <a:pt x="1883622" y="5866765"/>
                  <a:pt x="1851237" y="5866765"/>
                </a:cubicBezTo>
                <a:cubicBezTo>
                  <a:pt x="1818852" y="5866765"/>
                  <a:pt x="1788372" y="5866765"/>
                  <a:pt x="1755987" y="5866765"/>
                </a:cubicBezTo>
                <a:cubicBezTo>
                  <a:pt x="1723602" y="5866765"/>
                  <a:pt x="1721062" y="5866765"/>
                  <a:pt x="1688677" y="5866765"/>
                </a:cubicBezTo>
                <a:cubicBezTo>
                  <a:pt x="1656292" y="5866765"/>
                  <a:pt x="1631527" y="5866765"/>
                  <a:pt x="1593427" y="5866765"/>
                </a:cubicBezTo>
                <a:cubicBezTo>
                  <a:pt x="1555327" y="5866765"/>
                  <a:pt x="1529927" y="5866765"/>
                  <a:pt x="1497542" y="5866765"/>
                </a:cubicBezTo>
                <a:cubicBezTo>
                  <a:pt x="1465157" y="5866765"/>
                  <a:pt x="1459442" y="5866765"/>
                  <a:pt x="1430867" y="5866765"/>
                </a:cubicBezTo>
                <a:cubicBezTo>
                  <a:pt x="1402292" y="5866765"/>
                  <a:pt x="1392132" y="5866765"/>
                  <a:pt x="1354032" y="5866765"/>
                </a:cubicBezTo>
                <a:cubicBezTo>
                  <a:pt x="1315932" y="5866765"/>
                  <a:pt x="1283547" y="5866765"/>
                  <a:pt x="1239732" y="5866765"/>
                </a:cubicBezTo>
                <a:cubicBezTo>
                  <a:pt x="1195917" y="5866765"/>
                  <a:pt x="1180042" y="5866765"/>
                  <a:pt x="1134322" y="5866765"/>
                </a:cubicBezTo>
                <a:cubicBezTo>
                  <a:pt x="1088602" y="5866765"/>
                  <a:pt x="1053677" y="5866765"/>
                  <a:pt x="1009862" y="5866765"/>
                </a:cubicBezTo>
                <a:cubicBezTo>
                  <a:pt x="966047" y="5866765"/>
                  <a:pt x="946997" y="5866765"/>
                  <a:pt x="914612" y="5866765"/>
                </a:cubicBezTo>
                <a:cubicBezTo>
                  <a:pt x="882227" y="5866765"/>
                  <a:pt x="875877" y="5866765"/>
                  <a:pt x="847302" y="5866765"/>
                </a:cubicBezTo>
                <a:cubicBezTo>
                  <a:pt x="818727" y="5866765"/>
                  <a:pt x="799677" y="5866765"/>
                  <a:pt x="771102" y="5866765"/>
                </a:cubicBezTo>
                <a:cubicBezTo>
                  <a:pt x="742527" y="5866765"/>
                  <a:pt x="730462" y="5866765"/>
                  <a:pt x="703792" y="5866765"/>
                </a:cubicBezTo>
                <a:cubicBezTo>
                  <a:pt x="677122" y="5866765"/>
                  <a:pt x="665692" y="5866765"/>
                  <a:pt x="637117" y="5866765"/>
                </a:cubicBezTo>
                <a:cubicBezTo>
                  <a:pt x="608542" y="5866765"/>
                  <a:pt x="589492" y="5866765"/>
                  <a:pt x="560917" y="5866765"/>
                </a:cubicBezTo>
                <a:cubicBezTo>
                  <a:pt x="532342" y="5866765"/>
                  <a:pt x="520277" y="5866765"/>
                  <a:pt x="493607" y="5866765"/>
                </a:cubicBezTo>
                <a:cubicBezTo>
                  <a:pt x="466937" y="5866765"/>
                  <a:pt x="455507" y="5868670"/>
                  <a:pt x="426932" y="5866765"/>
                </a:cubicBezTo>
                <a:cubicBezTo>
                  <a:pt x="398357" y="5864860"/>
                  <a:pt x="380577" y="5861050"/>
                  <a:pt x="350097" y="5857240"/>
                </a:cubicBezTo>
                <a:cubicBezTo>
                  <a:pt x="319617" y="5853430"/>
                  <a:pt x="302472" y="5853430"/>
                  <a:pt x="273897" y="5847715"/>
                </a:cubicBezTo>
                <a:cubicBezTo>
                  <a:pt x="245322" y="5842000"/>
                  <a:pt x="233257" y="5834380"/>
                  <a:pt x="206587" y="5828665"/>
                </a:cubicBezTo>
                <a:cubicBezTo>
                  <a:pt x="179917" y="5822950"/>
                  <a:pt x="166582" y="5822315"/>
                  <a:pt x="139912" y="5818505"/>
                </a:cubicBezTo>
                <a:cubicBezTo>
                  <a:pt x="113242" y="5814695"/>
                  <a:pt x="99907" y="5814695"/>
                  <a:pt x="73237" y="5808980"/>
                </a:cubicBezTo>
                <a:cubicBezTo>
                  <a:pt x="46567" y="5803265"/>
                  <a:pt x="19262" y="5812790"/>
                  <a:pt x="5927" y="5789930"/>
                </a:cubicBezTo>
                <a:cubicBezTo>
                  <a:pt x="-7408" y="5767070"/>
                  <a:pt x="5927" y="5727065"/>
                  <a:pt x="5927" y="5694680"/>
                </a:cubicBezTo>
                <a:cubicBezTo>
                  <a:pt x="5927" y="5662295"/>
                  <a:pt x="5927" y="5659755"/>
                  <a:pt x="5927" y="5627370"/>
                </a:cubicBezTo>
                <a:cubicBezTo>
                  <a:pt x="5927" y="5594985"/>
                  <a:pt x="5927" y="5572125"/>
                  <a:pt x="5927" y="5532120"/>
                </a:cubicBezTo>
                <a:cubicBezTo>
                  <a:pt x="5927" y="5492115"/>
                  <a:pt x="5927" y="5461000"/>
                  <a:pt x="5927" y="5426710"/>
                </a:cubicBezTo>
                <a:cubicBezTo>
                  <a:pt x="5927" y="5392420"/>
                  <a:pt x="5927" y="5392420"/>
                  <a:pt x="5927" y="5360035"/>
                </a:cubicBezTo>
                <a:cubicBezTo>
                  <a:pt x="5927" y="5327650"/>
                  <a:pt x="5927" y="5306060"/>
                  <a:pt x="5927" y="5264150"/>
                </a:cubicBezTo>
                <a:cubicBezTo>
                  <a:pt x="5927" y="5222240"/>
                  <a:pt x="5927" y="5194935"/>
                  <a:pt x="5927" y="5149215"/>
                </a:cubicBezTo>
                <a:cubicBezTo>
                  <a:pt x="5927" y="5103495"/>
                  <a:pt x="5927" y="5080635"/>
                  <a:pt x="5927" y="5034915"/>
                </a:cubicBezTo>
                <a:cubicBezTo>
                  <a:pt x="5927" y="4989195"/>
                  <a:pt x="5927" y="4961890"/>
                  <a:pt x="5927" y="4919980"/>
                </a:cubicBezTo>
                <a:cubicBezTo>
                  <a:pt x="5927" y="4878070"/>
                  <a:pt x="5927" y="4862195"/>
                  <a:pt x="5927" y="4824095"/>
                </a:cubicBezTo>
                <a:cubicBezTo>
                  <a:pt x="5927" y="4785995"/>
                  <a:pt x="5927" y="4765040"/>
                  <a:pt x="5927" y="4728845"/>
                </a:cubicBezTo>
                <a:cubicBezTo>
                  <a:pt x="5927" y="4692650"/>
                  <a:pt x="5927" y="4678680"/>
                  <a:pt x="5927" y="4642485"/>
                </a:cubicBezTo>
                <a:cubicBezTo>
                  <a:pt x="5927" y="4606290"/>
                  <a:pt x="5927" y="4581525"/>
                  <a:pt x="5927" y="4547235"/>
                </a:cubicBezTo>
                <a:cubicBezTo>
                  <a:pt x="5927" y="4512945"/>
                  <a:pt x="5927" y="4498975"/>
                  <a:pt x="5927" y="4470400"/>
                </a:cubicBezTo>
                <a:cubicBezTo>
                  <a:pt x="5927" y="4441825"/>
                  <a:pt x="5927" y="4430395"/>
                  <a:pt x="5927" y="4403725"/>
                </a:cubicBezTo>
                <a:cubicBezTo>
                  <a:pt x="5927" y="4377055"/>
                  <a:pt x="5927" y="4364990"/>
                  <a:pt x="5927" y="4336415"/>
                </a:cubicBezTo>
                <a:cubicBezTo>
                  <a:pt x="5927" y="4307840"/>
                  <a:pt x="5927" y="4288790"/>
                  <a:pt x="5927" y="4260215"/>
                </a:cubicBezTo>
                <a:cubicBezTo>
                  <a:pt x="5927" y="4231640"/>
                  <a:pt x="5927" y="4221480"/>
                  <a:pt x="5927" y="4192905"/>
                </a:cubicBezTo>
                <a:cubicBezTo>
                  <a:pt x="5927" y="4164330"/>
                  <a:pt x="5927" y="4145280"/>
                  <a:pt x="5927" y="4116705"/>
                </a:cubicBezTo>
                <a:cubicBezTo>
                  <a:pt x="5927" y="4088130"/>
                  <a:pt x="5927" y="4082415"/>
                  <a:pt x="5927" y="4050030"/>
                </a:cubicBezTo>
                <a:cubicBezTo>
                  <a:pt x="5927" y="4017645"/>
                  <a:pt x="5927" y="3986530"/>
                  <a:pt x="5927" y="3954145"/>
                </a:cubicBezTo>
                <a:cubicBezTo>
                  <a:pt x="5927" y="3921760"/>
                  <a:pt x="5927" y="3919855"/>
                  <a:pt x="5927" y="3887470"/>
                </a:cubicBezTo>
                <a:cubicBezTo>
                  <a:pt x="5927" y="3855085"/>
                  <a:pt x="5927" y="3823970"/>
                  <a:pt x="5927" y="3791585"/>
                </a:cubicBezTo>
                <a:cubicBezTo>
                  <a:pt x="5927" y="3759200"/>
                  <a:pt x="5927" y="3757295"/>
                  <a:pt x="5927" y="3724910"/>
                </a:cubicBezTo>
                <a:cubicBezTo>
                  <a:pt x="5927" y="3692525"/>
                  <a:pt x="5927" y="3663315"/>
                  <a:pt x="5927" y="3629025"/>
                </a:cubicBezTo>
                <a:cubicBezTo>
                  <a:pt x="5927" y="3594735"/>
                  <a:pt x="5927" y="3581400"/>
                  <a:pt x="5927" y="3552825"/>
                </a:cubicBezTo>
                <a:cubicBezTo>
                  <a:pt x="5927" y="3524250"/>
                  <a:pt x="5927" y="3517900"/>
                  <a:pt x="5927" y="3485515"/>
                </a:cubicBezTo>
                <a:cubicBezTo>
                  <a:pt x="5927" y="3453130"/>
                  <a:pt x="5927" y="3422650"/>
                  <a:pt x="5927" y="3390265"/>
                </a:cubicBezTo>
                <a:cubicBezTo>
                  <a:pt x="5927" y="3357880"/>
                  <a:pt x="5927" y="3355340"/>
                  <a:pt x="5927" y="3322955"/>
                </a:cubicBezTo>
                <a:cubicBezTo>
                  <a:pt x="5927" y="3290570"/>
                  <a:pt x="5927" y="3260090"/>
                  <a:pt x="5927" y="3227705"/>
                </a:cubicBezTo>
                <a:cubicBezTo>
                  <a:pt x="5927" y="3195320"/>
                  <a:pt x="5927" y="3188970"/>
                  <a:pt x="5927" y="3160395"/>
                </a:cubicBezTo>
                <a:cubicBezTo>
                  <a:pt x="5927" y="3131820"/>
                  <a:pt x="4022" y="3118485"/>
                  <a:pt x="5927" y="3084195"/>
                </a:cubicBezTo>
                <a:cubicBezTo>
                  <a:pt x="7832" y="3049905"/>
                  <a:pt x="11642" y="3026410"/>
                  <a:pt x="15452" y="2988310"/>
                </a:cubicBezTo>
                <a:cubicBezTo>
                  <a:pt x="19262" y="2950210"/>
                  <a:pt x="23072" y="2930525"/>
                  <a:pt x="24977" y="2892425"/>
                </a:cubicBezTo>
                <a:cubicBezTo>
                  <a:pt x="26882" y="2854325"/>
                  <a:pt x="24977" y="2835275"/>
                  <a:pt x="24977" y="2797175"/>
                </a:cubicBezTo>
                <a:cubicBezTo>
                  <a:pt x="24977" y="2759075"/>
                  <a:pt x="24977" y="2737485"/>
                  <a:pt x="24977" y="2701290"/>
                </a:cubicBezTo>
                <a:cubicBezTo>
                  <a:pt x="24977" y="2665095"/>
                  <a:pt x="24977" y="2651760"/>
                  <a:pt x="24977" y="2615565"/>
                </a:cubicBezTo>
                <a:cubicBezTo>
                  <a:pt x="24977" y="2579370"/>
                  <a:pt x="24977" y="2553970"/>
                  <a:pt x="24977" y="2519680"/>
                </a:cubicBezTo>
                <a:cubicBezTo>
                  <a:pt x="24977" y="2485390"/>
                  <a:pt x="24977" y="2472055"/>
                  <a:pt x="24977" y="2443480"/>
                </a:cubicBezTo>
                <a:cubicBezTo>
                  <a:pt x="24977" y="2414905"/>
                  <a:pt x="24977" y="2408555"/>
                  <a:pt x="24977" y="2376170"/>
                </a:cubicBezTo>
                <a:cubicBezTo>
                  <a:pt x="24977" y="2343785"/>
                  <a:pt x="24977" y="2319020"/>
                  <a:pt x="24977" y="2280920"/>
                </a:cubicBezTo>
                <a:cubicBezTo>
                  <a:pt x="24977" y="2242820"/>
                  <a:pt x="24977" y="2217420"/>
                  <a:pt x="24977" y="2185035"/>
                </a:cubicBezTo>
                <a:cubicBezTo>
                  <a:pt x="24977" y="2152650"/>
                  <a:pt x="24977" y="2145030"/>
                  <a:pt x="24977" y="2118360"/>
                </a:cubicBezTo>
                <a:cubicBezTo>
                  <a:pt x="24977" y="2091690"/>
                  <a:pt x="24977" y="2079625"/>
                  <a:pt x="24977" y="2051050"/>
                </a:cubicBezTo>
                <a:cubicBezTo>
                  <a:pt x="24977" y="2022475"/>
                  <a:pt x="24977" y="2009140"/>
                  <a:pt x="24977" y="1974850"/>
                </a:cubicBezTo>
                <a:cubicBezTo>
                  <a:pt x="24977" y="1940560"/>
                  <a:pt x="24977" y="1915160"/>
                  <a:pt x="24977" y="1878965"/>
                </a:cubicBezTo>
                <a:cubicBezTo>
                  <a:pt x="24977" y="1842770"/>
                  <a:pt x="24977" y="1825625"/>
                  <a:pt x="24977" y="1793240"/>
                </a:cubicBezTo>
                <a:cubicBezTo>
                  <a:pt x="24977" y="1760855"/>
                  <a:pt x="21167" y="1756410"/>
                  <a:pt x="24977" y="1716405"/>
                </a:cubicBezTo>
                <a:cubicBezTo>
                  <a:pt x="28787" y="1676400"/>
                  <a:pt x="40217" y="1635760"/>
                  <a:pt x="44027" y="1591945"/>
                </a:cubicBezTo>
                <a:cubicBezTo>
                  <a:pt x="47837" y="1548130"/>
                  <a:pt x="44027" y="1540510"/>
                  <a:pt x="44027" y="1496695"/>
                </a:cubicBezTo>
                <a:cubicBezTo>
                  <a:pt x="44027" y="1452880"/>
                  <a:pt x="44027" y="1410335"/>
                  <a:pt x="44027" y="1372235"/>
                </a:cubicBezTo>
                <a:cubicBezTo>
                  <a:pt x="44027" y="1334135"/>
                  <a:pt x="44027" y="1334135"/>
                  <a:pt x="44027" y="1305560"/>
                </a:cubicBezTo>
                <a:cubicBezTo>
                  <a:pt x="44027" y="1276985"/>
                  <a:pt x="42122" y="1259205"/>
                  <a:pt x="44027" y="1228725"/>
                </a:cubicBezTo>
                <a:cubicBezTo>
                  <a:pt x="45932" y="1198245"/>
                  <a:pt x="47837" y="1181100"/>
                  <a:pt x="53552" y="1152525"/>
                </a:cubicBezTo>
                <a:cubicBezTo>
                  <a:pt x="59267" y="1123950"/>
                  <a:pt x="69427" y="1113790"/>
                  <a:pt x="73237" y="1085215"/>
                </a:cubicBezTo>
                <a:cubicBezTo>
                  <a:pt x="77047" y="1056640"/>
                  <a:pt x="73237" y="1037590"/>
                  <a:pt x="73237" y="1009015"/>
                </a:cubicBezTo>
                <a:cubicBezTo>
                  <a:pt x="73237" y="980440"/>
                  <a:pt x="71332" y="975995"/>
                  <a:pt x="73237" y="941705"/>
                </a:cubicBezTo>
                <a:cubicBezTo>
                  <a:pt x="75142" y="907415"/>
                  <a:pt x="77047" y="878840"/>
                  <a:pt x="82762" y="836930"/>
                </a:cubicBezTo>
                <a:cubicBezTo>
                  <a:pt x="88477" y="795020"/>
                  <a:pt x="96097" y="767715"/>
                  <a:pt x="101812" y="731520"/>
                </a:cubicBezTo>
                <a:cubicBezTo>
                  <a:pt x="107527" y="695325"/>
                  <a:pt x="109432" y="687705"/>
                  <a:pt x="111337" y="655320"/>
                </a:cubicBezTo>
                <a:cubicBezTo>
                  <a:pt x="113242" y="622935"/>
                  <a:pt x="109432" y="605155"/>
                  <a:pt x="111337" y="568960"/>
                </a:cubicBezTo>
                <a:cubicBezTo>
                  <a:pt x="113242" y="532765"/>
                  <a:pt x="115147" y="506095"/>
                  <a:pt x="120862" y="473710"/>
                </a:cubicBezTo>
                <a:cubicBezTo>
                  <a:pt x="126577" y="441325"/>
                  <a:pt x="136102" y="434975"/>
                  <a:pt x="139912" y="406400"/>
                </a:cubicBezTo>
                <a:cubicBezTo>
                  <a:pt x="143722" y="377825"/>
                  <a:pt x="138007" y="358775"/>
                  <a:pt x="139912" y="330200"/>
                </a:cubicBezTo>
                <a:cubicBezTo>
                  <a:pt x="141817" y="301625"/>
                  <a:pt x="147532" y="289560"/>
                  <a:pt x="149437" y="262890"/>
                </a:cubicBezTo>
                <a:cubicBezTo>
                  <a:pt x="151342" y="236220"/>
                  <a:pt x="160867" y="222885"/>
                  <a:pt x="149437" y="196215"/>
                </a:cubicBezTo>
                <a:cubicBezTo>
                  <a:pt x="138007" y="169545"/>
                  <a:pt x="105622" y="155575"/>
                  <a:pt x="92287" y="128905"/>
                </a:cubicBezTo>
                <a:cubicBezTo>
                  <a:pt x="78952" y="102235"/>
                  <a:pt x="80857" y="86995"/>
                  <a:pt x="82762" y="62230"/>
                </a:cubicBezTo>
                <a:cubicBezTo>
                  <a:pt x="84667" y="37465"/>
                  <a:pt x="78952" y="16510"/>
                  <a:pt x="101812" y="5080"/>
                </a:cubicBezTo>
                <a:close/>
              </a:path>
            </a:pathLst>
          </a:cu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a:solidFill>
                <a:srgbClr val="FFFFFF"/>
              </a:solidFill>
              <a:latin typeface="Calibri" panose="020F0502020204030204"/>
              <a:ea typeface="微软雅黑" panose="020B0503020204020204" charset="-122"/>
            </a:endParaRPr>
          </a:p>
        </p:txBody>
      </p:sp>
      <p:sp>
        <p:nvSpPr>
          <p:cNvPr id="11267" name="任意多边形 11"/>
          <p:cNvSpPr/>
          <p:nvPr/>
        </p:nvSpPr>
        <p:spPr>
          <a:xfrm>
            <a:off x="674688" y="495300"/>
            <a:ext cx="11072813" cy="5867400"/>
          </a:xfrm>
          <a:custGeom>
            <a:avLst/>
            <a:gdLst>
              <a:gd name="connisteX0" fmla="*/ 101811 w 11073765"/>
              <a:gd name="connsiteY0" fmla="*/ 5079 h 5868458"/>
              <a:gd name="connisteX1" fmla="*/ 197061 w 11073765"/>
              <a:gd name="connsiteY1" fmla="*/ 5079 h 5868458"/>
              <a:gd name="connisteX2" fmla="*/ 264371 w 11073765"/>
              <a:gd name="connsiteY2" fmla="*/ 5079 h 5868458"/>
              <a:gd name="connisteX3" fmla="*/ 340571 w 11073765"/>
              <a:gd name="connsiteY3" fmla="*/ 5079 h 5868458"/>
              <a:gd name="connisteX4" fmla="*/ 407881 w 11073765"/>
              <a:gd name="connsiteY4" fmla="*/ 5079 h 5868458"/>
              <a:gd name="connisteX5" fmla="*/ 474556 w 11073765"/>
              <a:gd name="connsiteY5" fmla="*/ 5079 h 5868458"/>
              <a:gd name="connisteX6" fmla="*/ 599016 w 11073765"/>
              <a:gd name="connsiteY6" fmla="*/ 5079 h 5868458"/>
              <a:gd name="connisteX7" fmla="*/ 733001 w 11073765"/>
              <a:gd name="connsiteY7" fmla="*/ 5079 h 5868458"/>
              <a:gd name="connisteX8" fmla="*/ 866351 w 11073765"/>
              <a:gd name="connsiteY8" fmla="*/ 5079 h 5868458"/>
              <a:gd name="connisteX9" fmla="*/ 1028911 w 11073765"/>
              <a:gd name="connsiteY9" fmla="*/ 5079 h 5868458"/>
              <a:gd name="connisteX10" fmla="*/ 1191471 w 11073765"/>
              <a:gd name="connsiteY10" fmla="*/ 5079 h 5868458"/>
              <a:gd name="connisteX11" fmla="*/ 1325456 w 11073765"/>
              <a:gd name="connsiteY11" fmla="*/ 5079 h 5868458"/>
              <a:gd name="connisteX12" fmla="*/ 1488016 w 11073765"/>
              <a:gd name="connsiteY12" fmla="*/ 5079 h 5868458"/>
              <a:gd name="connisteX13" fmla="*/ 1650576 w 11073765"/>
              <a:gd name="connsiteY13" fmla="*/ 5079 h 5868458"/>
              <a:gd name="connisteX14" fmla="*/ 1813136 w 11073765"/>
              <a:gd name="connsiteY14" fmla="*/ 5079 h 5868458"/>
              <a:gd name="connisteX15" fmla="*/ 1975696 w 11073765"/>
              <a:gd name="connsiteY15" fmla="*/ 5079 h 5868458"/>
              <a:gd name="connisteX16" fmla="*/ 2128731 w 11073765"/>
              <a:gd name="connsiteY16" fmla="*/ 5079 h 5868458"/>
              <a:gd name="connisteX17" fmla="*/ 2272241 w 11073765"/>
              <a:gd name="connsiteY17" fmla="*/ 5079 h 5868458"/>
              <a:gd name="connisteX18" fmla="*/ 2406226 w 11073765"/>
              <a:gd name="connsiteY18" fmla="*/ 5079 h 5868458"/>
              <a:gd name="connisteX19" fmla="*/ 2549736 w 11073765"/>
              <a:gd name="connsiteY19" fmla="*/ 5079 h 5868458"/>
              <a:gd name="connisteX20" fmla="*/ 2683721 w 11073765"/>
              <a:gd name="connsiteY20" fmla="*/ 5079 h 5868458"/>
              <a:gd name="connisteX21" fmla="*/ 2826596 w 11073765"/>
              <a:gd name="connsiteY21" fmla="*/ 5079 h 5868458"/>
              <a:gd name="connisteX22" fmla="*/ 2960581 w 11073765"/>
              <a:gd name="connsiteY22" fmla="*/ 5079 h 5868458"/>
              <a:gd name="connisteX23" fmla="*/ 3094566 w 11073765"/>
              <a:gd name="connsiteY23" fmla="*/ 5079 h 5868458"/>
              <a:gd name="connisteX24" fmla="*/ 3238076 w 11073765"/>
              <a:gd name="connsiteY24" fmla="*/ 5079 h 5868458"/>
              <a:gd name="connisteX25" fmla="*/ 3372061 w 11073765"/>
              <a:gd name="connsiteY25" fmla="*/ 5079 h 5868458"/>
              <a:gd name="connisteX26" fmla="*/ 3486996 w 11073765"/>
              <a:gd name="connsiteY26" fmla="*/ 5079 h 5868458"/>
              <a:gd name="connisteX27" fmla="*/ 3610821 w 11073765"/>
              <a:gd name="connsiteY27" fmla="*/ 5079 h 5868458"/>
              <a:gd name="connisteX28" fmla="*/ 3725756 w 11073765"/>
              <a:gd name="connsiteY28" fmla="*/ 5079 h 5868458"/>
              <a:gd name="connisteX29" fmla="*/ 3812116 w 11073765"/>
              <a:gd name="connsiteY29" fmla="*/ 5079 h 5868458"/>
              <a:gd name="connisteX30" fmla="*/ 3935941 w 11073765"/>
              <a:gd name="connsiteY30" fmla="*/ 5079 h 5868458"/>
              <a:gd name="connisteX31" fmla="*/ 4022301 w 11073765"/>
              <a:gd name="connsiteY31" fmla="*/ 5079 h 5868458"/>
              <a:gd name="connisteX32" fmla="*/ 4117551 w 11073765"/>
              <a:gd name="connsiteY32" fmla="*/ 5079 h 5868458"/>
              <a:gd name="connisteX33" fmla="*/ 4213436 w 11073765"/>
              <a:gd name="connsiteY33" fmla="*/ 5079 h 5868458"/>
              <a:gd name="connisteX34" fmla="*/ 4309321 w 11073765"/>
              <a:gd name="connsiteY34" fmla="*/ 5079 h 5868458"/>
              <a:gd name="connisteX35" fmla="*/ 4375996 w 11073765"/>
              <a:gd name="connsiteY35" fmla="*/ 5079 h 5868458"/>
              <a:gd name="connisteX36" fmla="*/ 4471881 w 11073765"/>
              <a:gd name="connsiteY36" fmla="*/ 5079 h 5868458"/>
              <a:gd name="connisteX37" fmla="*/ 4538556 w 11073765"/>
              <a:gd name="connsiteY37" fmla="*/ 5079 h 5868458"/>
              <a:gd name="connisteX38" fmla="*/ 4634441 w 11073765"/>
              <a:gd name="connsiteY38" fmla="*/ 5079 h 5868458"/>
              <a:gd name="connisteX39" fmla="*/ 4729691 w 11073765"/>
              <a:gd name="connsiteY39" fmla="*/ 5079 h 5868458"/>
              <a:gd name="connisteX40" fmla="*/ 4797001 w 11073765"/>
              <a:gd name="connsiteY40" fmla="*/ 5079 h 5868458"/>
              <a:gd name="connisteX41" fmla="*/ 4892251 w 11073765"/>
              <a:gd name="connsiteY41" fmla="*/ 5079 h 5868458"/>
              <a:gd name="connisteX42" fmla="*/ 4988136 w 11073765"/>
              <a:gd name="connsiteY42" fmla="*/ 5079 h 5868458"/>
              <a:gd name="connisteX43" fmla="*/ 5073861 w 11073765"/>
              <a:gd name="connsiteY43" fmla="*/ 5079 h 5868458"/>
              <a:gd name="connisteX44" fmla="*/ 5169746 w 11073765"/>
              <a:gd name="connsiteY44" fmla="*/ 5079 h 5868458"/>
              <a:gd name="connisteX45" fmla="*/ 5264996 w 11073765"/>
              <a:gd name="connsiteY45" fmla="*/ 5079 h 5868458"/>
              <a:gd name="connisteX46" fmla="*/ 5360881 w 11073765"/>
              <a:gd name="connsiteY46" fmla="*/ 5079 h 5868458"/>
              <a:gd name="connisteX47" fmla="*/ 5456766 w 11073765"/>
              <a:gd name="connsiteY47" fmla="*/ 5079 h 5868458"/>
              <a:gd name="connisteX48" fmla="*/ 5542491 w 11073765"/>
              <a:gd name="connsiteY48" fmla="*/ 5079 h 5868458"/>
              <a:gd name="connisteX49" fmla="*/ 5638376 w 11073765"/>
              <a:gd name="connsiteY49" fmla="*/ 5079 h 5868458"/>
              <a:gd name="connisteX50" fmla="*/ 5733626 w 11073765"/>
              <a:gd name="connsiteY50" fmla="*/ 5079 h 5868458"/>
              <a:gd name="connisteX51" fmla="*/ 5829511 w 11073765"/>
              <a:gd name="connsiteY51" fmla="*/ 5079 h 5868458"/>
              <a:gd name="connisteX52" fmla="*/ 5915236 w 11073765"/>
              <a:gd name="connsiteY52" fmla="*/ 5079 h 5868458"/>
              <a:gd name="connisteX53" fmla="*/ 6011121 w 11073765"/>
              <a:gd name="connsiteY53" fmla="*/ 5079 h 5868458"/>
              <a:gd name="connisteX54" fmla="*/ 6107006 w 11073765"/>
              <a:gd name="connsiteY54" fmla="*/ 5079 h 5868458"/>
              <a:gd name="connisteX55" fmla="*/ 6202256 w 11073765"/>
              <a:gd name="connsiteY55" fmla="*/ 5079 h 5868458"/>
              <a:gd name="connisteX56" fmla="*/ 6288616 w 11073765"/>
              <a:gd name="connsiteY56" fmla="*/ 5079 h 5868458"/>
              <a:gd name="connisteX57" fmla="*/ 6383866 w 11073765"/>
              <a:gd name="connsiteY57" fmla="*/ 5079 h 5868458"/>
              <a:gd name="connisteX58" fmla="*/ 6479751 w 11073765"/>
              <a:gd name="connsiteY58" fmla="*/ 5079 h 5868458"/>
              <a:gd name="connisteX59" fmla="*/ 6575636 w 11073765"/>
              <a:gd name="connsiteY59" fmla="*/ 5079 h 5868458"/>
              <a:gd name="connisteX60" fmla="*/ 6642311 w 11073765"/>
              <a:gd name="connsiteY60" fmla="*/ 5079 h 5868458"/>
              <a:gd name="connisteX61" fmla="*/ 6718511 w 11073765"/>
              <a:gd name="connsiteY61" fmla="*/ 5079 h 5868458"/>
              <a:gd name="connisteX62" fmla="*/ 6804871 w 11073765"/>
              <a:gd name="connsiteY62" fmla="*/ 5079 h 5868458"/>
              <a:gd name="connisteX63" fmla="*/ 6881071 w 11073765"/>
              <a:gd name="connsiteY63" fmla="*/ 5079 h 5868458"/>
              <a:gd name="connisteX64" fmla="*/ 6948381 w 11073765"/>
              <a:gd name="connsiteY64" fmla="*/ 5079 h 5868458"/>
              <a:gd name="connisteX65" fmla="*/ 7043631 w 11073765"/>
              <a:gd name="connsiteY65" fmla="*/ 5079 h 5868458"/>
              <a:gd name="connisteX66" fmla="*/ 7110941 w 11073765"/>
              <a:gd name="connsiteY66" fmla="*/ 5079 h 5868458"/>
              <a:gd name="connisteX67" fmla="*/ 7187141 w 11073765"/>
              <a:gd name="connsiteY67" fmla="*/ 5079 h 5868458"/>
              <a:gd name="connisteX68" fmla="*/ 7283026 w 11073765"/>
              <a:gd name="connsiteY68" fmla="*/ 5079 h 5868458"/>
              <a:gd name="connisteX69" fmla="*/ 7349701 w 11073765"/>
              <a:gd name="connsiteY69" fmla="*/ 5079 h 5868458"/>
              <a:gd name="connisteX70" fmla="*/ 7417011 w 11073765"/>
              <a:gd name="connsiteY70" fmla="*/ 5079 h 5868458"/>
              <a:gd name="connisteX71" fmla="*/ 7512261 w 11073765"/>
              <a:gd name="connsiteY71" fmla="*/ 5079 h 5868458"/>
              <a:gd name="connisteX72" fmla="*/ 7589096 w 11073765"/>
              <a:gd name="connsiteY72" fmla="*/ 5079 h 5868458"/>
              <a:gd name="connisteX73" fmla="*/ 7655771 w 11073765"/>
              <a:gd name="connsiteY73" fmla="*/ 5079 h 5868458"/>
              <a:gd name="connisteX74" fmla="*/ 7723081 w 11073765"/>
              <a:gd name="connsiteY74" fmla="*/ 5079 h 5868458"/>
              <a:gd name="connisteX75" fmla="*/ 7799281 w 11073765"/>
              <a:gd name="connsiteY75" fmla="*/ 5079 h 5868458"/>
              <a:gd name="connisteX76" fmla="*/ 7865956 w 11073765"/>
              <a:gd name="connsiteY76" fmla="*/ 5079 h 5868458"/>
              <a:gd name="connisteX77" fmla="*/ 7942791 w 11073765"/>
              <a:gd name="connsiteY77" fmla="*/ 5079 h 5868458"/>
              <a:gd name="connisteX78" fmla="*/ 8009466 w 11073765"/>
              <a:gd name="connsiteY78" fmla="*/ 5079 h 5868458"/>
              <a:gd name="connisteX79" fmla="*/ 8086301 w 11073765"/>
              <a:gd name="connsiteY79" fmla="*/ 5079 h 5868458"/>
              <a:gd name="connisteX80" fmla="*/ 8152976 w 11073765"/>
              <a:gd name="connsiteY80" fmla="*/ 5079 h 5868458"/>
              <a:gd name="connisteX81" fmla="*/ 8220286 w 11073765"/>
              <a:gd name="connsiteY81" fmla="*/ 5079 h 5868458"/>
              <a:gd name="connisteX82" fmla="*/ 8296486 w 11073765"/>
              <a:gd name="connsiteY82" fmla="*/ 5079 h 5868458"/>
              <a:gd name="connisteX83" fmla="*/ 8401896 w 11073765"/>
              <a:gd name="connsiteY83" fmla="*/ 5079 h 5868458"/>
              <a:gd name="connisteX84" fmla="*/ 8497146 w 11073765"/>
              <a:gd name="connsiteY84" fmla="*/ 5079 h 5868458"/>
              <a:gd name="connisteX85" fmla="*/ 8621606 w 11073765"/>
              <a:gd name="connsiteY85" fmla="*/ 5079 h 5868458"/>
              <a:gd name="connisteX86" fmla="*/ 8707966 w 11073765"/>
              <a:gd name="connsiteY86" fmla="*/ 5079 h 5868458"/>
              <a:gd name="connisteX87" fmla="*/ 8822266 w 11073765"/>
              <a:gd name="connsiteY87" fmla="*/ 5079 h 5868458"/>
              <a:gd name="connisteX88" fmla="*/ 8918151 w 11073765"/>
              <a:gd name="connsiteY88" fmla="*/ 5079 h 5868458"/>
              <a:gd name="connisteX89" fmla="*/ 8994351 w 11073765"/>
              <a:gd name="connsiteY89" fmla="*/ 5079 h 5868458"/>
              <a:gd name="connisteX90" fmla="*/ 9090236 w 11073765"/>
              <a:gd name="connsiteY90" fmla="*/ 5079 h 5868458"/>
              <a:gd name="connisteX91" fmla="*/ 9156911 w 11073765"/>
              <a:gd name="connsiteY91" fmla="*/ 5079 h 5868458"/>
              <a:gd name="connisteX92" fmla="*/ 9224221 w 11073765"/>
              <a:gd name="connsiteY92" fmla="*/ 5079 h 5868458"/>
              <a:gd name="connisteX93" fmla="*/ 9309946 w 11073765"/>
              <a:gd name="connsiteY93" fmla="*/ 5079 h 5868458"/>
              <a:gd name="connisteX94" fmla="*/ 9377256 w 11073765"/>
              <a:gd name="connsiteY94" fmla="*/ 5079 h 5868458"/>
              <a:gd name="connisteX95" fmla="*/ 9453456 w 11073765"/>
              <a:gd name="connsiteY95" fmla="*/ 5079 h 5868458"/>
              <a:gd name="connisteX96" fmla="*/ 9549341 w 11073765"/>
              <a:gd name="connsiteY96" fmla="*/ 5079 h 5868458"/>
              <a:gd name="connisteX97" fmla="*/ 9635066 w 11073765"/>
              <a:gd name="connsiteY97" fmla="*/ 5079 h 5868458"/>
              <a:gd name="connisteX98" fmla="*/ 9702376 w 11073765"/>
              <a:gd name="connsiteY98" fmla="*/ 5079 h 5868458"/>
              <a:gd name="connisteX99" fmla="*/ 9788101 w 11073765"/>
              <a:gd name="connsiteY99" fmla="*/ 5079 h 5868458"/>
              <a:gd name="connisteX100" fmla="*/ 9855411 w 11073765"/>
              <a:gd name="connsiteY100" fmla="*/ 5079 h 5868458"/>
              <a:gd name="connisteX101" fmla="*/ 9922086 w 11073765"/>
              <a:gd name="connsiteY101" fmla="*/ 5079 h 5868458"/>
              <a:gd name="connisteX102" fmla="*/ 9989396 w 11073765"/>
              <a:gd name="connsiteY102" fmla="*/ 5079 h 5868458"/>
              <a:gd name="connisteX103" fmla="*/ 10065596 w 11073765"/>
              <a:gd name="connsiteY103" fmla="*/ 5079 h 5868458"/>
              <a:gd name="connisteX104" fmla="*/ 10141796 w 11073765"/>
              <a:gd name="connsiteY104" fmla="*/ 5079 h 5868458"/>
              <a:gd name="connisteX105" fmla="*/ 10209106 w 11073765"/>
              <a:gd name="connsiteY105" fmla="*/ 5079 h 5868458"/>
              <a:gd name="connisteX106" fmla="*/ 10304356 w 11073765"/>
              <a:gd name="connsiteY106" fmla="*/ 5079 h 5868458"/>
              <a:gd name="connisteX107" fmla="*/ 10371666 w 11073765"/>
              <a:gd name="connsiteY107" fmla="*/ 5079 h 5868458"/>
              <a:gd name="connisteX108" fmla="*/ 10438341 w 11073765"/>
              <a:gd name="connsiteY108" fmla="*/ 5079 h 5868458"/>
              <a:gd name="connisteX109" fmla="*/ 10562801 w 11073765"/>
              <a:gd name="connsiteY109" fmla="*/ 5079 h 5868458"/>
              <a:gd name="connisteX110" fmla="*/ 10649161 w 11073765"/>
              <a:gd name="connsiteY110" fmla="*/ 5079 h 5868458"/>
              <a:gd name="connisteX111" fmla="*/ 10715836 w 11073765"/>
              <a:gd name="connsiteY111" fmla="*/ 5079 h 5868458"/>
              <a:gd name="connisteX112" fmla="*/ 10782511 w 11073765"/>
              <a:gd name="connsiteY112" fmla="*/ 24129 h 5868458"/>
              <a:gd name="connisteX113" fmla="*/ 10859346 w 11073765"/>
              <a:gd name="connsiteY113" fmla="*/ 24129 h 5868458"/>
              <a:gd name="connisteX114" fmla="*/ 10926021 w 11073765"/>
              <a:gd name="connsiteY114" fmla="*/ 24129 h 5868458"/>
              <a:gd name="connisteX115" fmla="*/ 10993331 w 11073765"/>
              <a:gd name="connsiteY115" fmla="*/ 71754 h 5868458"/>
              <a:gd name="connisteX116" fmla="*/ 11012381 w 11073765"/>
              <a:gd name="connsiteY116" fmla="*/ 139064 h 5868458"/>
              <a:gd name="connisteX117" fmla="*/ 11021906 w 11073765"/>
              <a:gd name="connsiteY117" fmla="*/ 205739 h 5868458"/>
              <a:gd name="connisteX118" fmla="*/ 11069531 w 11073765"/>
              <a:gd name="connsiteY118" fmla="*/ 291464 h 5868458"/>
              <a:gd name="connisteX119" fmla="*/ 11069531 w 11073765"/>
              <a:gd name="connsiteY119" fmla="*/ 368299 h 5868458"/>
              <a:gd name="connisteX120" fmla="*/ 11069531 w 11073765"/>
              <a:gd name="connsiteY120" fmla="*/ 434974 h 5868458"/>
              <a:gd name="connisteX121" fmla="*/ 11069531 w 11073765"/>
              <a:gd name="connsiteY121" fmla="*/ 502284 h 5868458"/>
              <a:gd name="connisteX122" fmla="*/ 11069531 w 11073765"/>
              <a:gd name="connsiteY122" fmla="*/ 568959 h 5868458"/>
              <a:gd name="connisteX123" fmla="*/ 11069531 w 11073765"/>
              <a:gd name="connsiteY123" fmla="*/ 636269 h 5868458"/>
              <a:gd name="connisteX124" fmla="*/ 11069531 w 11073765"/>
              <a:gd name="connsiteY124" fmla="*/ 750569 h 5868458"/>
              <a:gd name="connisteX125" fmla="*/ 11069531 w 11073765"/>
              <a:gd name="connsiteY125" fmla="*/ 865504 h 5868458"/>
              <a:gd name="connisteX126" fmla="*/ 11069531 w 11073765"/>
              <a:gd name="connsiteY126" fmla="*/ 989964 h 5868458"/>
              <a:gd name="connisteX127" fmla="*/ 11069531 w 11073765"/>
              <a:gd name="connsiteY127" fmla="*/ 1104264 h 5868458"/>
              <a:gd name="connisteX128" fmla="*/ 11069531 w 11073765"/>
              <a:gd name="connsiteY128" fmla="*/ 1181099 h 5868458"/>
              <a:gd name="connisteX129" fmla="*/ 11069531 w 11073765"/>
              <a:gd name="connsiteY129" fmla="*/ 1305560 h 5868458"/>
              <a:gd name="connisteX130" fmla="*/ 11069531 w 11073765"/>
              <a:gd name="connsiteY130" fmla="*/ 1372235 h 5868458"/>
              <a:gd name="connisteX131" fmla="*/ 11069531 w 11073765"/>
              <a:gd name="connsiteY131" fmla="*/ 1449070 h 5868458"/>
              <a:gd name="connisteX132" fmla="*/ 11069531 w 11073765"/>
              <a:gd name="connsiteY132" fmla="*/ 1515745 h 5868458"/>
              <a:gd name="connisteX133" fmla="*/ 11069531 w 11073765"/>
              <a:gd name="connsiteY133" fmla="*/ 1611630 h 5868458"/>
              <a:gd name="connisteX134" fmla="*/ 11069531 w 11073765"/>
              <a:gd name="connsiteY134" fmla="*/ 1697355 h 5868458"/>
              <a:gd name="connisteX135" fmla="*/ 11069531 w 11073765"/>
              <a:gd name="connsiteY135" fmla="*/ 1774190 h 5868458"/>
              <a:gd name="connisteX136" fmla="*/ 11069531 w 11073765"/>
              <a:gd name="connsiteY136" fmla="*/ 1878965 h 5868458"/>
              <a:gd name="connisteX137" fmla="*/ 11069531 w 11073765"/>
              <a:gd name="connsiteY137" fmla="*/ 2003425 h 5868458"/>
              <a:gd name="connisteX138" fmla="*/ 11069531 w 11073765"/>
              <a:gd name="connsiteY138" fmla="*/ 2070100 h 5868458"/>
              <a:gd name="connisteX139" fmla="*/ 11069531 w 11073765"/>
              <a:gd name="connsiteY139" fmla="*/ 2146935 h 5868458"/>
              <a:gd name="connisteX140" fmla="*/ 11069531 w 11073765"/>
              <a:gd name="connsiteY140" fmla="*/ 2213610 h 5868458"/>
              <a:gd name="connisteX141" fmla="*/ 11069531 w 11073765"/>
              <a:gd name="connsiteY141" fmla="*/ 2290445 h 5868458"/>
              <a:gd name="connisteX142" fmla="*/ 11069531 w 11073765"/>
              <a:gd name="connsiteY142" fmla="*/ 2357120 h 5868458"/>
              <a:gd name="connisteX143" fmla="*/ 11069531 w 11073765"/>
              <a:gd name="connsiteY143" fmla="*/ 2433955 h 5868458"/>
              <a:gd name="connisteX144" fmla="*/ 11069531 w 11073765"/>
              <a:gd name="connsiteY144" fmla="*/ 2500630 h 5868458"/>
              <a:gd name="connisteX145" fmla="*/ 11069531 w 11073765"/>
              <a:gd name="connsiteY145" fmla="*/ 2625090 h 5868458"/>
              <a:gd name="connisteX146" fmla="*/ 11069531 w 11073765"/>
              <a:gd name="connsiteY146" fmla="*/ 2691765 h 5868458"/>
              <a:gd name="connisteX147" fmla="*/ 11069531 w 11073765"/>
              <a:gd name="connsiteY147" fmla="*/ 2759075 h 5868458"/>
              <a:gd name="connisteX148" fmla="*/ 11069531 w 11073765"/>
              <a:gd name="connsiteY148" fmla="*/ 2863850 h 5868458"/>
              <a:gd name="connisteX149" fmla="*/ 11069531 w 11073765"/>
              <a:gd name="connsiteY149" fmla="*/ 2988310 h 5868458"/>
              <a:gd name="connisteX150" fmla="*/ 11069531 w 11073765"/>
              <a:gd name="connsiteY150" fmla="*/ 3084195 h 5868458"/>
              <a:gd name="connisteX151" fmla="*/ 11069531 w 11073765"/>
              <a:gd name="connsiteY151" fmla="*/ 3208020 h 5868458"/>
              <a:gd name="connisteX152" fmla="*/ 11069531 w 11073765"/>
              <a:gd name="connsiteY152" fmla="*/ 3275330 h 5868458"/>
              <a:gd name="connisteX153" fmla="*/ 11069531 w 11073765"/>
              <a:gd name="connsiteY153" fmla="*/ 3399790 h 5868458"/>
              <a:gd name="connisteX154" fmla="*/ 11069531 w 11073765"/>
              <a:gd name="connsiteY154" fmla="*/ 3466465 h 5868458"/>
              <a:gd name="connisteX155" fmla="*/ 11069531 w 11073765"/>
              <a:gd name="connsiteY155" fmla="*/ 3542665 h 5868458"/>
              <a:gd name="connisteX156" fmla="*/ 11069531 w 11073765"/>
              <a:gd name="connsiteY156" fmla="*/ 3609975 h 5868458"/>
              <a:gd name="connisteX157" fmla="*/ 11069531 w 11073765"/>
              <a:gd name="connsiteY157" fmla="*/ 3705225 h 5868458"/>
              <a:gd name="connisteX158" fmla="*/ 11069531 w 11073765"/>
              <a:gd name="connsiteY158" fmla="*/ 3801110 h 5868458"/>
              <a:gd name="connisteX159" fmla="*/ 11069531 w 11073765"/>
              <a:gd name="connsiteY159" fmla="*/ 3896995 h 5868458"/>
              <a:gd name="connisteX160" fmla="*/ 11069531 w 11073765"/>
              <a:gd name="connsiteY160" fmla="*/ 3982720 h 5868458"/>
              <a:gd name="connisteX161" fmla="*/ 11069531 w 11073765"/>
              <a:gd name="connsiteY161" fmla="*/ 4078605 h 5868458"/>
              <a:gd name="connisteX162" fmla="*/ 11069531 w 11073765"/>
              <a:gd name="connsiteY162" fmla="*/ 4173855 h 5868458"/>
              <a:gd name="connisteX163" fmla="*/ 11069531 w 11073765"/>
              <a:gd name="connsiteY163" fmla="*/ 4269740 h 5868458"/>
              <a:gd name="connisteX164" fmla="*/ 11069531 w 11073765"/>
              <a:gd name="connsiteY164" fmla="*/ 4355465 h 5868458"/>
              <a:gd name="connisteX165" fmla="*/ 11069531 w 11073765"/>
              <a:gd name="connsiteY165" fmla="*/ 4432300 h 5868458"/>
              <a:gd name="connisteX166" fmla="*/ 11069531 w 11073765"/>
              <a:gd name="connsiteY166" fmla="*/ 4498975 h 5868458"/>
              <a:gd name="connisteX167" fmla="*/ 11069531 w 11073765"/>
              <a:gd name="connsiteY167" fmla="*/ 4575810 h 5868458"/>
              <a:gd name="connisteX168" fmla="*/ 11069531 w 11073765"/>
              <a:gd name="connsiteY168" fmla="*/ 4642485 h 5868458"/>
              <a:gd name="connisteX169" fmla="*/ 11069531 w 11073765"/>
              <a:gd name="connsiteY169" fmla="*/ 4719320 h 5868458"/>
              <a:gd name="connisteX170" fmla="*/ 11069531 w 11073765"/>
              <a:gd name="connsiteY170" fmla="*/ 4795520 h 5868458"/>
              <a:gd name="connisteX171" fmla="*/ 11069531 w 11073765"/>
              <a:gd name="connsiteY171" fmla="*/ 4881880 h 5868458"/>
              <a:gd name="connisteX172" fmla="*/ 11069531 w 11073765"/>
              <a:gd name="connsiteY172" fmla="*/ 4967605 h 5868458"/>
              <a:gd name="connisteX173" fmla="*/ 11060006 w 11073765"/>
              <a:gd name="connsiteY173" fmla="*/ 5053965 h 5868458"/>
              <a:gd name="connisteX174" fmla="*/ 11040956 w 11073765"/>
              <a:gd name="connsiteY174" fmla="*/ 5130165 h 5868458"/>
              <a:gd name="connisteX175" fmla="*/ 11002856 w 11073765"/>
              <a:gd name="connsiteY175" fmla="*/ 5207000 h 5868458"/>
              <a:gd name="connisteX176" fmla="*/ 10964756 w 11073765"/>
              <a:gd name="connsiteY176" fmla="*/ 5292725 h 5868458"/>
              <a:gd name="connisteX177" fmla="*/ 10935546 w 11073765"/>
              <a:gd name="connsiteY177" fmla="*/ 5360035 h 5868458"/>
              <a:gd name="connisteX178" fmla="*/ 10916496 w 11073765"/>
              <a:gd name="connsiteY178" fmla="*/ 5426710 h 5868458"/>
              <a:gd name="connisteX179" fmla="*/ 10906971 w 11073765"/>
              <a:gd name="connsiteY179" fmla="*/ 5493385 h 5868458"/>
              <a:gd name="connisteX180" fmla="*/ 10859346 w 11073765"/>
              <a:gd name="connsiteY180" fmla="*/ 5560695 h 5868458"/>
              <a:gd name="connisteX181" fmla="*/ 10830771 w 11073765"/>
              <a:gd name="connsiteY181" fmla="*/ 5636895 h 5868458"/>
              <a:gd name="connisteX182" fmla="*/ 10811721 w 11073765"/>
              <a:gd name="connsiteY182" fmla="*/ 5704205 h 5868458"/>
              <a:gd name="connisteX183" fmla="*/ 10734886 w 11073765"/>
              <a:gd name="connsiteY183" fmla="*/ 5742305 h 5868458"/>
              <a:gd name="connisteX184" fmla="*/ 10639636 w 11073765"/>
              <a:gd name="connsiteY184" fmla="*/ 5742305 h 5868458"/>
              <a:gd name="connisteX185" fmla="*/ 10534226 w 11073765"/>
              <a:gd name="connsiteY185" fmla="*/ 5770880 h 5868458"/>
              <a:gd name="connisteX186" fmla="*/ 10428816 w 11073765"/>
              <a:gd name="connsiteY186" fmla="*/ 5780405 h 5868458"/>
              <a:gd name="connisteX187" fmla="*/ 10333566 w 11073765"/>
              <a:gd name="connsiteY187" fmla="*/ 5789930 h 5868458"/>
              <a:gd name="connisteX188" fmla="*/ 10209106 w 11073765"/>
              <a:gd name="connsiteY188" fmla="*/ 5808980 h 5868458"/>
              <a:gd name="connisteX189" fmla="*/ 10132271 w 11073765"/>
              <a:gd name="connsiteY189" fmla="*/ 5808980 h 5868458"/>
              <a:gd name="connisteX190" fmla="*/ 10037021 w 11073765"/>
              <a:gd name="connsiteY190" fmla="*/ 5808980 h 5868458"/>
              <a:gd name="connisteX191" fmla="*/ 9969711 w 11073765"/>
              <a:gd name="connsiteY191" fmla="*/ 5808980 h 5868458"/>
              <a:gd name="connisteX192" fmla="*/ 9903036 w 11073765"/>
              <a:gd name="connsiteY192" fmla="*/ 5808980 h 5868458"/>
              <a:gd name="connisteX193" fmla="*/ 9826836 w 11073765"/>
              <a:gd name="connsiteY193" fmla="*/ 5808980 h 5868458"/>
              <a:gd name="connisteX194" fmla="*/ 9759526 w 11073765"/>
              <a:gd name="connsiteY194" fmla="*/ 5808980 h 5868458"/>
              <a:gd name="connisteX195" fmla="*/ 9683326 w 11073765"/>
              <a:gd name="connsiteY195" fmla="*/ 5818505 h 5868458"/>
              <a:gd name="connisteX196" fmla="*/ 9558866 w 11073765"/>
              <a:gd name="connsiteY196" fmla="*/ 5838190 h 5868458"/>
              <a:gd name="connisteX197" fmla="*/ 9453456 w 11073765"/>
              <a:gd name="connsiteY197" fmla="*/ 5838190 h 5868458"/>
              <a:gd name="connisteX198" fmla="*/ 9386781 w 11073765"/>
              <a:gd name="connsiteY198" fmla="*/ 5838190 h 5868458"/>
              <a:gd name="connisteX199" fmla="*/ 9319471 w 11073765"/>
              <a:gd name="connsiteY199" fmla="*/ 5838190 h 5868458"/>
              <a:gd name="connisteX200" fmla="*/ 9243271 w 11073765"/>
              <a:gd name="connsiteY200" fmla="*/ 5838190 h 5868458"/>
              <a:gd name="connisteX201" fmla="*/ 9176596 w 11073765"/>
              <a:gd name="connsiteY201" fmla="*/ 5838190 h 5868458"/>
              <a:gd name="connisteX202" fmla="*/ 9099761 w 11073765"/>
              <a:gd name="connsiteY202" fmla="*/ 5838190 h 5868458"/>
              <a:gd name="connisteX203" fmla="*/ 9033086 w 11073765"/>
              <a:gd name="connsiteY203" fmla="*/ 5838190 h 5868458"/>
              <a:gd name="connisteX204" fmla="*/ 8937201 w 11073765"/>
              <a:gd name="connsiteY204" fmla="*/ 5838190 h 5868458"/>
              <a:gd name="connisteX205" fmla="*/ 8841316 w 11073765"/>
              <a:gd name="connsiteY205" fmla="*/ 5847715 h 5868458"/>
              <a:gd name="connisteX206" fmla="*/ 8746066 w 11073765"/>
              <a:gd name="connsiteY206" fmla="*/ 5847715 h 5868458"/>
              <a:gd name="connisteX207" fmla="*/ 8659706 w 11073765"/>
              <a:gd name="connsiteY207" fmla="*/ 5847715 h 5868458"/>
              <a:gd name="connisteX208" fmla="*/ 8545406 w 11073765"/>
              <a:gd name="connsiteY208" fmla="*/ 5847715 h 5868458"/>
              <a:gd name="connisteX209" fmla="*/ 8420946 w 11073765"/>
              <a:gd name="connsiteY209" fmla="*/ 5847715 h 5868458"/>
              <a:gd name="connisteX210" fmla="*/ 8286961 w 11073765"/>
              <a:gd name="connsiteY210" fmla="*/ 5847715 h 5868458"/>
              <a:gd name="connisteX211" fmla="*/ 8172026 w 11073765"/>
              <a:gd name="connsiteY211" fmla="*/ 5847715 h 5868458"/>
              <a:gd name="connisteX212" fmla="*/ 8028516 w 11073765"/>
              <a:gd name="connsiteY212" fmla="*/ 5847715 h 5868458"/>
              <a:gd name="connisteX213" fmla="*/ 7895166 w 11073765"/>
              <a:gd name="connsiteY213" fmla="*/ 5847715 h 5868458"/>
              <a:gd name="connisteX214" fmla="*/ 7761181 w 11073765"/>
              <a:gd name="connsiteY214" fmla="*/ 5847715 h 5868458"/>
              <a:gd name="connisteX215" fmla="*/ 7636721 w 11073765"/>
              <a:gd name="connsiteY215" fmla="*/ 5847715 h 5868458"/>
              <a:gd name="connisteX216" fmla="*/ 7502736 w 11073765"/>
              <a:gd name="connsiteY216" fmla="*/ 5847715 h 5868458"/>
              <a:gd name="connisteX217" fmla="*/ 7368751 w 11073765"/>
              <a:gd name="connsiteY217" fmla="*/ 5847715 h 5868458"/>
              <a:gd name="connisteX218" fmla="*/ 7225876 w 11073765"/>
              <a:gd name="connsiteY218" fmla="*/ 5847715 h 5868458"/>
              <a:gd name="connisteX219" fmla="*/ 7091891 w 11073765"/>
              <a:gd name="connsiteY219" fmla="*/ 5847715 h 5868458"/>
              <a:gd name="connisteX220" fmla="*/ 6976956 w 11073765"/>
              <a:gd name="connsiteY220" fmla="*/ 5847715 h 5868458"/>
              <a:gd name="connisteX221" fmla="*/ 6852496 w 11073765"/>
              <a:gd name="connsiteY221" fmla="*/ 5847715 h 5868458"/>
              <a:gd name="connisteX222" fmla="*/ 6738196 w 11073765"/>
              <a:gd name="connsiteY222" fmla="*/ 5847715 h 5868458"/>
              <a:gd name="connisteX223" fmla="*/ 6623261 w 11073765"/>
              <a:gd name="connsiteY223" fmla="*/ 5866765 h 5868458"/>
              <a:gd name="connisteX224" fmla="*/ 6527376 w 11073765"/>
              <a:gd name="connsiteY224" fmla="*/ 5866765 h 5868458"/>
              <a:gd name="connisteX225" fmla="*/ 6432126 w 11073765"/>
              <a:gd name="connsiteY225" fmla="*/ 5866765 h 5868458"/>
              <a:gd name="connisteX226" fmla="*/ 6345766 w 11073765"/>
              <a:gd name="connsiteY226" fmla="*/ 5866765 h 5868458"/>
              <a:gd name="connisteX227" fmla="*/ 6250516 w 11073765"/>
              <a:gd name="connsiteY227" fmla="*/ 5866765 h 5868458"/>
              <a:gd name="connisteX228" fmla="*/ 6154631 w 11073765"/>
              <a:gd name="connsiteY228" fmla="*/ 5866765 h 5868458"/>
              <a:gd name="connisteX229" fmla="*/ 6058746 w 11073765"/>
              <a:gd name="connsiteY229" fmla="*/ 5866765 h 5868458"/>
              <a:gd name="connisteX230" fmla="*/ 5973021 w 11073765"/>
              <a:gd name="connsiteY230" fmla="*/ 5866765 h 5868458"/>
              <a:gd name="connisteX231" fmla="*/ 5877136 w 11073765"/>
              <a:gd name="connsiteY231" fmla="*/ 5866765 h 5868458"/>
              <a:gd name="connisteX232" fmla="*/ 5781886 w 11073765"/>
              <a:gd name="connsiteY232" fmla="*/ 5866765 h 5868458"/>
              <a:gd name="connisteX233" fmla="*/ 5686001 w 11073765"/>
              <a:gd name="connsiteY233" fmla="*/ 5866765 h 5868458"/>
              <a:gd name="connisteX234" fmla="*/ 5600276 w 11073765"/>
              <a:gd name="connsiteY234" fmla="*/ 5866765 h 5868458"/>
              <a:gd name="connisteX235" fmla="*/ 5504391 w 11073765"/>
              <a:gd name="connsiteY235" fmla="*/ 5866765 h 5868458"/>
              <a:gd name="connisteX236" fmla="*/ 5408506 w 11073765"/>
              <a:gd name="connsiteY236" fmla="*/ 5866765 h 5868458"/>
              <a:gd name="connisteX237" fmla="*/ 5341831 w 11073765"/>
              <a:gd name="connsiteY237" fmla="*/ 5866765 h 5868458"/>
              <a:gd name="connisteX238" fmla="*/ 5264996 w 11073765"/>
              <a:gd name="connsiteY238" fmla="*/ 5866765 h 5868458"/>
              <a:gd name="connisteX239" fmla="*/ 5198321 w 11073765"/>
              <a:gd name="connsiteY239" fmla="*/ 5866765 h 5868458"/>
              <a:gd name="connisteX240" fmla="*/ 5122121 w 11073765"/>
              <a:gd name="connsiteY240" fmla="*/ 5866765 h 5868458"/>
              <a:gd name="connisteX241" fmla="*/ 5054811 w 11073765"/>
              <a:gd name="connsiteY241" fmla="*/ 5866765 h 5868458"/>
              <a:gd name="connisteX242" fmla="*/ 4959561 w 11073765"/>
              <a:gd name="connsiteY242" fmla="*/ 5866765 h 5868458"/>
              <a:gd name="connisteX243" fmla="*/ 4892251 w 11073765"/>
              <a:gd name="connsiteY243" fmla="*/ 5866765 h 5868458"/>
              <a:gd name="connisteX244" fmla="*/ 4797001 w 11073765"/>
              <a:gd name="connsiteY244" fmla="*/ 5866765 h 5868458"/>
              <a:gd name="connisteX245" fmla="*/ 4682066 w 11073765"/>
              <a:gd name="connsiteY245" fmla="*/ 5866765 h 5868458"/>
              <a:gd name="connisteX246" fmla="*/ 4586181 w 11073765"/>
              <a:gd name="connsiteY246" fmla="*/ 5866765 h 5868458"/>
              <a:gd name="connisteX247" fmla="*/ 4490931 w 11073765"/>
              <a:gd name="connsiteY247" fmla="*/ 5866765 h 5868458"/>
              <a:gd name="connisteX248" fmla="*/ 4375996 w 11073765"/>
              <a:gd name="connsiteY248" fmla="*/ 5866765 h 5868458"/>
              <a:gd name="connisteX249" fmla="*/ 4261061 w 11073765"/>
              <a:gd name="connsiteY249" fmla="*/ 5866765 h 5868458"/>
              <a:gd name="connisteX250" fmla="*/ 4146761 w 11073765"/>
              <a:gd name="connsiteY250" fmla="*/ 5866765 h 5868458"/>
              <a:gd name="connisteX251" fmla="*/ 4031826 w 11073765"/>
              <a:gd name="connsiteY251" fmla="*/ 5866765 h 5868458"/>
              <a:gd name="connisteX252" fmla="*/ 3888316 w 11073765"/>
              <a:gd name="connsiteY252" fmla="*/ 5866765 h 5868458"/>
              <a:gd name="connisteX253" fmla="*/ 3754331 w 11073765"/>
              <a:gd name="connsiteY253" fmla="*/ 5866765 h 5868458"/>
              <a:gd name="connisteX254" fmla="*/ 3639396 w 11073765"/>
              <a:gd name="connsiteY254" fmla="*/ 5866765 h 5868458"/>
              <a:gd name="connisteX255" fmla="*/ 3525096 w 11073765"/>
              <a:gd name="connsiteY255" fmla="*/ 5866765 h 5868458"/>
              <a:gd name="connisteX256" fmla="*/ 3381586 w 11073765"/>
              <a:gd name="connsiteY256" fmla="*/ 5866765 h 5868458"/>
              <a:gd name="connisteX257" fmla="*/ 3247601 w 11073765"/>
              <a:gd name="connsiteY257" fmla="*/ 5866765 h 5868458"/>
              <a:gd name="connisteX258" fmla="*/ 3104091 w 11073765"/>
              <a:gd name="connsiteY258" fmla="*/ 5866765 h 5868458"/>
              <a:gd name="connisteX259" fmla="*/ 2989156 w 11073765"/>
              <a:gd name="connsiteY259" fmla="*/ 5866765 h 5868458"/>
              <a:gd name="connisteX260" fmla="*/ 2874856 w 11073765"/>
              <a:gd name="connsiteY260" fmla="*/ 5866765 h 5868458"/>
              <a:gd name="connisteX261" fmla="*/ 2759921 w 11073765"/>
              <a:gd name="connsiteY261" fmla="*/ 5866765 h 5868458"/>
              <a:gd name="connisteX262" fmla="*/ 2664036 w 11073765"/>
              <a:gd name="connsiteY262" fmla="*/ 5866765 h 5868458"/>
              <a:gd name="connisteX263" fmla="*/ 2578311 w 11073765"/>
              <a:gd name="connsiteY263" fmla="*/ 5866765 h 5868458"/>
              <a:gd name="connisteX264" fmla="*/ 2482426 w 11073765"/>
              <a:gd name="connsiteY264" fmla="*/ 5866765 h 5868458"/>
              <a:gd name="connisteX265" fmla="*/ 2387176 w 11073765"/>
              <a:gd name="connsiteY265" fmla="*/ 5866765 h 5868458"/>
              <a:gd name="connisteX266" fmla="*/ 2291291 w 11073765"/>
              <a:gd name="connsiteY266" fmla="*/ 5866765 h 5868458"/>
              <a:gd name="connisteX267" fmla="*/ 2205566 w 11073765"/>
              <a:gd name="connsiteY267" fmla="*/ 5866765 h 5868458"/>
              <a:gd name="connisteX268" fmla="*/ 2109681 w 11073765"/>
              <a:gd name="connsiteY268" fmla="*/ 5866765 h 5868458"/>
              <a:gd name="connisteX269" fmla="*/ 2013796 w 11073765"/>
              <a:gd name="connsiteY269" fmla="*/ 5866765 h 5868458"/>
              <a:gd name="connisteX270" fmla="*/ 1918546 w 11073765"/>
              <a:gd name="connsiteY270" fmla="*/ 5866765 h 5868458"/>
              <a:gd name="connisteX271" fmla="*/ 1851236 w 11073765"/>
              <a:gd name="connsiteY271" fmla="*/ 5866765 h 5868458"/>
              <a:gd name="connisteX272" fmla="*/ 1755986 w 11073765"/>
              <a:gd name="connsiteY272" fmla="*/ 5866765 h 5868458"/>
              <a:gd name="connisteX273" fmla="*/ 1688676 w 11073765"/>
              <a:gd name="connsiteY273" fmla="*/ 5866765 h 5868458"/>
              <a:gd name="connisteX274" fmla="*/ 1593426 w 11073765"/>
              <a:gd name="connsiteY274" fmla="*/ 5866765 h 5868458"/>
              <a:gd name="connisteX275" fmla="*/ 1497541 w 11073765"/>
              <a:gd name="connsiteY275" fmla="*/ 5866765 h 5868458"/>
              <a:gd name="connisteX276" fmla="*/ 1430866 w 11073765"/>
              <a:gd name="connsiteY276" fmla="*/ 5866765 h 5868458"/>
              <a:gd name="connisteX277" fmla="*/ 1354031 w 11073765"/>
              <a:gd name="connsiteY277" fmla="*/ 5866765 h 5868458"/>
              <a:gd name="connisteX278" fmla="*/ 1239731 w 11073765"/>
              <a:gd name="connsiteY278" fmla="*/ 5866765 h 5868458"/>
              <a:gd name="connisteX279" fmla="*/ 1134321 w 11073765"/>
              <a:gd name="connsiteY279" fmla="*/ 5866765 h 5868458"/>
              <a:gd name="connisteX280" fmla="*/ 1009861 w 11073765"/>
              <a:gd name="connsiteY280" fmla="*/ 5866765 h 5868458"/>
              <a:gd name="connisteX281" fmla="*/ 914611 w 11073765"/>
              <a:gd name="connsiteY281" fmla="*/ 5866765 h 5868458"/>
              <a:gd name="connisteX282" fmla="*/ 847301 w 11073765"/>
              <a:gd name="connsiteY282" fmla="*/ 5866765 h 5868458"/>
              <a:gd name="connisteX283" fmla="*/ 771101 w 11073765"/>
              <a:gd name="connsiteY283" fmla="*/ 5866765 h 5868458"/>
              <a:gd name="connisteX284" fmla="*/ 703791 w 11073765"/>
              <a:gd name="connsiteY284" fmla="*/ 5866765 h 5868458"/>
              <a:gd name="connisteX285" fmla="*/ 637116 w 11073765"/>
              <a:gd name="connsiteY285" fmla="*/ 5866765 h 5868458"/>
              <a:gd name="connisteX286" fmla="*/ 560916 w 11073765"/>
              <a:gd name="connsiteY286" fmla="*/ 5866765 h 5868458"/>
              <a:gd name="connisteX287" fmla="*/ 493606 w 11073765"/>
              <a:gd name="connsiteY287" fmla="*/ 5866765 h 5868458"/>
              <a:gd name="connisteX288" fmla="*/ 426931 w 11073765"/>
              <a:gd name="connsiteY288" fmla="*/ 5866765 h 5868458"/>
              <a:gd name="connisteX289" fmla="*/ 350096 w 11073765"/>
              <a:gd name="connsiteY289" fmla="*/ 5857240 h 5868458"/>
              <a:gd name="connisteX290" fmla="*/ 273896 w 11073765"/>
              <a:gd name="connsiteY290" fmla="*/ 5847715 h 5868458"/>
              <a:gd name="connisteX291" fmla="*/ 206586 w 11073765"/>
              <a:gd name="connsiteY291" fmla="*/ 5828665 h 5868458"/>
              <a:gd name="connisteX292" fmla="*/ 139911 w 11073765"/>
              <a:gd name="connsiteY292" fmla="*/ 5818505 h 5868458"/>
              <a:gd name="connisteX293" fmla="*/ 73236 w 11073765"/>
              <a:gd name="connsiteY293" fmla="*/ 5808980 h 5868458"/>
              <a:gd name="connisteX294" fmla="*/ 5926 w 11073765"/>
              <a:gd name="connsiteY294" fmla="*/ 5789930 h 5868458"/>
              <a:gd name="connisteX295" fmla="*/ 5926 w 11073765"/>
              <a:gd name="connsiteY295" fmla="*/ 5694680 h 5868458"/>
              <a:gd name="connisteX296" fmla="*/ 5926 w 11073765"/>
              <a:gd name="connsiteY296" fmla="*/ 5627370 h 5868458"/>
              <a:gd name="connisteX297" fmla="*/ 5926 w 11073765"/>
              <a:gd name="connsiteY297" fmla="*/ 5532120 h 5868458"/>
              <a:gd name="connisteX298" fmla="*/ 5926 w 11073765"/>
              <a:gd name="connsiteY298" fmla="*/ 5426710 h 5868458"/>
              <a:gd name="connisteX299" fmla="*/ 5926 w 11073765"/>
              <a:gd name="connsiteY299" fmla="*/ 5360035 h 5868458"/>
              <a:gd name="connisteX300" fmla="*/ 5926 w 11073765"/>
              <a:gd name="connsiteY300" fmla="*/ 5264150 h 5868458"/>
              <a:gd name="connisteX301" fmla="*/ 5926 w 11073765"/>
              <a:gd name="connsiteY301" fmla="*/ 5149215 h 5868458"/>
              <a:gd name="connisteX302" fmla="*/ 5926 w 11073765"/>
              <a:gd name="connsiteY302" fmla="*/ 5034915 h 5868458"/>
              <a:gd name="connisteX303" fmla="*/ 5926 w 11073765"/>
              <a:gd name="connsiteY303" fmla="*/ 4919980 h 5868458"/>
              <a:gd name="connisteX304" fmla="*/ 5926 w 11073765"/>
              <a:gd name="connsiteY304" fmla="*/ 4824095 h 5868458"/>
              <a:gd name="connisteX305" fmla="*/ 5926 w 11073765"/>
              <a:gd name="connsiteY305" fmla="*/ 4728845 h 5868458"/>
              <a:gd name="connisteX306" fmla="*/ 5926 w 11073765"/>
              <a:gd name="connsiteY306" fmla="*/ 4642485 h 5868458"/>
              <a:gd name="connisteX307" fmla="*/ 5926 w 11073765"/>
              <a:gd name="connsiteY307" fmla="*/ 4547235 h 5868458"/>
              <a:gd name="connisteX308" fmla="*/ 5926 w 11073765"/>
              <a:gd name="connsiteY308" fmla="*/ 4470400 h 5868458"/>
              <a:gd name="connisteX309" fmla="*/ 5926 w 11073765"/>
              <a:gd name="connsiteY309" fmla="*/ 4403725 h 5868458"/>
              <a:gd name="connisteX310" fmla="*/ 5926 w 11073765"/>
              <a:gd name="connsiteY310" fmla="*/ 4336415 h 5868458"/>
              <a:gd name="connisteX311" fmla="*/ 5926 w 11073765"/>
              <a:gd name="connsiteY311" fmla="*/ 4260215 h 5868458"/>
              <a:gd name="connisteX312" fmla="*/ 5926 w 11073765"/>
              <a:gd name="connsiteY312" fmla="*/ 4192905 h 5868458"/>
              <a:gd name="connisteX313" fmla="*/ 5926 w 11073765"/>
              <a:gd name="connsiteY313" fmla="*/ 4116705 h 5868458"/>
              <a:gd name="connisteX314" fmla="*/ 5926 w 11073765"/>
              <a:gd name="connsiteY314" fmla="*/ 4050030 h 5868458"/>
              <a:gd name="connisteX315" fmla="*/ 5926 w 11073765"/>
              <a:gd name="connsiteY315" fmla="*/ 3954145 h 5868458"/>
              <a:gd name="connisteX316" fmla="*/ 5926 w 11073765"/>
              <a:gd name="connsiteY316" fmla="*/ 3887470 h 5868458"/>
              <a:gd name="connisteX317" fmla="*/ 5926 w 11073765"/>
              <a:gd name="connsiteY317" fmla="*/ 3791585 h 5868458"/>
              <a:gd name="connisteX318" fmla="*/ 5926 w 11073765"/>
              <a:gd name="connsiteY318" fmla="*/ 3724910 h 5868458"/>
              <a:gd name="connisteX319" fmla="*/ 5926 w 11073765"/>
              <a:gd name="connsiteY319" fmla="*/ 3629025 h 5868458"/>
              <a:gd name="connisteX320" fmla="*/ 5926 w 11073765"/>
              <a:gd name="connsiteY320" fmla="*/ 3552825 h 5868458"/>
              <a:gd name="connisteX321" fmla="*/ 5926 w 11073765"/>
              <a:gd name="connsiteY321" fmla="*/ 3485515 h 5868458"/>
              <a:gd name="connisteX322" fmla="*/ 5926 w 11073765"/>
              <a:gd name="connsiteY322" fmla="*/ 3390265 h 5868458"/>
              <a:gd name="connisteX323" fmla="*/ 5926 w 11073765"/>
              <a:gd name="connsiteY323" fmla="*/ 3322955 h 5868458"/>
              <a:gd name="connisteX324" fmla="*/ 5926 w 11073765"/>
              <a:gd name="connsiteY324" fmla="*/ 3227705 h 5868458"/>
              <a:gd name="connisteX325" fmla="*/ 5926 w 11073765"/>
              <a:gd name="connsiteY325" fmla="*/ 3160395 h 5868458"/>
              <a:gd name="connisteX326" fmla="*/ 5926 w 11073765"/>
              <a:gd name="connsiteY326" fmla="*/ 3084195 h 5868458"/>
              <a:gd name="connisteX327" fmla="*/ 15451 w 11073765"/>
              <a:gd name="connsiteY327" fmla="*/ 2988310 h 5868458"/>
              <a:gd name="connisteX328" fmla="*/ 24976 w 11073765"/>
              <a:gd name="connsiteY328" fmla="*/ 2892425 h 5868458"/>
              <a:gd name="connisteX329" fmla="*/ 24976 w 11073765"/>
              <a:gd name="connsiteY329" fmla="*/ 2797175 h 5868458"/>
              <a:gd name="connisteX330" fmla="*/ 24976 w 11073765"/>
              <a:gd name="connsiteY330" fmla="*/ 2701290 h 5868458"/>
              <a:gd name="connisteX331" fmla="*/ 24976 w 11073765"/>
              <a:gd name="connsiteY331" fmla="*/ 2615565 h 5868458"/>
              <a:gd name="connisteX332" fmla="*/ 24976 w 11073765"/>
              <a:gd name="connsiteY332" fmla="*/ 2519680 h 5868458"/>
              <a:gd name="connisteX333" fmla="*/ 24976 w 11073765"/>
              <a:gd name="connsiteY333" fmla="*/ 2443480 h 5868458"/>
              <a:gd name="connisteX334" fmla="*/ 24976 w 11073765"/>
              <a:gd name="connsiteY334" fmla="*/ 2376170 h 5868458"/>
              <a:gd name="connisteX335" fmla="*/ 24976 w 11073765"/>
              <a:gd name="connsiteY335" fmla="*/ 2280920 h 5868458"/>
              <a:gd name="connisteX336" fmla="*/ 24976 w 11073765"/>
              <a:gd name="connsiteY336" fmla="*/ 2185035 h 5868458"/>
              <a:gd name="connisteX337" fmla="*/ 24976 w 11073765"/>
              <a:gd name="connsiteY337" fmla="*/ 2118360 h 5868458"/>
              <a:gd name="connisteX338" fmla="*/ 24976 w 11073765"/>
              <a:gd name="connsiteY338" fmla="*/ 2051050 h 5868458"/>
              <a:gd name="connisteX339" fmla="*/ 24976 w 11073765"/>
              <a:gd name="connsiteY339" fmla="*/ 1974850 h 5868458"/>
              <a:gd name="connisteX340" fmla="*/ 24976 w 11073765"/>
              <a:gd name="connsiteY340" fmla="*/ 1878965 h 5868458"/>
              <a:gd name="connisteX341" fmla="*/ 24976 w 11073765"/>
              <a:gd name="connsiteY341" fmla="*/ 1793240 h 5868458"/>
              <a:gd name="connisteX342" fmla="*/ 24976 w 11073765"/>
              <a:gd name="connsiteY342" fmla="*/ 1716405 h 5868458"/>
              <a:gd name="connisteX343" fmla="*/ 44026 w 11073765"/>
              <a:gd name="connsiteY343" fmla="*/ 1591945 h 5868458"/>
              <a:gd name="connisteX344" fmla="*/ 44026 w 11073765"/>
              <a:gd name="connsiteY344" fmla="*/ 1496695 h 5868458"/>
              <a:gd name="connisteX345" fmla="*/ 44026 w 11073765"/>
              <a:gd name="connsiteY345" fmla="*/ 1372235 h 5868458"/>
              <a:gd name="connisteX346" fmla="*/ 44026 w 11073765"/>
              <a:gd name="connsiteY346" fmla="*/ 1305560 h 5868458"/>
              <a:gd name="connisteX347" fmla="*/ 44026 w 11073765"/>
              <a:gd name="connsiteY347" fmla="*/ 1228724 h 5868458"/>
              <a:gd name="connisteX348" fmla="*/ 53551 w 11073765"/>
              <a:gd name="connsiteY348" fmla="*/ 1152524 h 5868458"/>
              <a:gd name="connisteX349" fmla="*/ 73236 w 11073765"/>
              <a:gd name="connsiteY349" fmla="*/ 1085214 h 5868458"/>
              <a:gd name="connisteX350" fmla="*/ 73236 w 11073765"/>
              <a:gd name="connsiteY350" fmla="*/ 1009014 h 5868458"/>
              <a:gd name="connisteX351" fmla="*/ 73236 w 11073765"/>
              <a:gd name="connsiteY351" fmla="*/ 941704 h 5868458"/>
              <a:gd name="connisteX352" fmla="*/ 82761 w 11073765"/>
              <a:gd name="connsiteY352" fmla="*/ 836929 h 5868458"/>
              <a:gd name="connisteX353" fmla="*/ 101811 w 11073765"/>
              <a:gd name="connsiteY353" fmla="*/ 731519 h 5868458"/>
              <a:gd name="connisteX354" fmla="*/ 111336 w 11073765"/>
              <a:gd name="connsiteY354" fmla="*/ 655319 h 5868458"/>
              <a:gd name="connisteX355" fmla="*/ 111336 w 11073765"/>
              <a:gd name="connsiteY355" fmla="*/ 568959 h 5868458"/>
              <a:gd name="connisteX356" fmla="*/ 120861 w 11073765"/>
              <a:gd name="connsiteY356" fmla="*/ 473709 h 5868458"/>
              <a:gd name="connisteX357" fmla="*/ 139911 w 11073765"/>
              <a:gd name="connsiteY357" fmla="*/ 406399 h 5868458"/>
              <a:gd name="connisteX358" fmla="*/ 139911 w 11073765"/>
              <a:gd name="connsiteY358" fmla="*/ 330199 h 5868458"/>
              <a:gd name="connisteX359" fmla="*/ 149436 w 11073765"/>
              <a:gd name="connsiteY359" fmla="*/ 262889 h 5868458"/>
              <a:gd name="connisteX360" fmla="*/ 149436 w 11073765"/>
              <a:gd name="connsiteY360" fmla="*/ 196214 h 5868458"/>
              <a:gd name="connisteX361" fmla="*/ 92286 w 11073765"/>
              <a:gd name="connsiteY361" fmla="*/ 128904 h 5868458"/>
              <a:gd name="connisteX362" fmla="*/ 82761 w 11073765"/>
              <a:gd name="connsiteY362" fmla="*/ 62229 h 5868458"/>
              <a:gd name="connisteX363" fmla="*/ 101811 w 11073765"/>
              <a:gd name="connsiteY363" fmla="*/ 5079 h 586845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 ang="0">
                <a:pos x="connisteX156" y="connsiteY156"/>
              </a:cxn>
              <a:cxn ang="0">
                <a:pos x="connisteX157" y="connsiteY157"/>
              </a:cxn>
              <a:cxn ang="0">
                <a:pos x="connisteX158" y="connsiteY158"/>
              </a:cxn>
              <a:cxn ang="0">
                <a:pos x="connisteX159" y="connsiteY159"/>
              </a:cxn>
              <a:cxn ang="0">
                <a:pos x="connisteX160" y="connsiteY160"/>
              </a:cxn>
              <a:cxn ang="0">
                <a:pos x="connisteX161" y="connsiteY161"/>
              </a:cxn>
              <a:cxn ang="0">
                <a:pos x="connisteX162" y="connsiteY162"/>
              </a:cxn>
              <a:cxn ang="0">
                <a:pos x="connisteX163" y="connsiteY163"/>
              </a:cxn>
              <a:cxn ang="0">
                <a:pos x="connisteX164" y="connsiteY164"/>
              </a:cxn>
              <a:cxn ang="0">
                <a:pos x="connisteX165" y="connsiteY165"/>
              </a:cxn>
              <a:cxn ang="0">
                <a:pos x="connisteX166" y="connsiteY166"/>
              </a:cxn>
              <a:cxn ang="0">
                <a:pos x="connisteX167" y="connsiteY167"/>
              </a:cxn>
              <a:cxn ang="0">
                <a:pos x="connisteX168" y="connsiteY168"/>
              </a:cxn>
              <a:cxn ang="0">
                <a:pos x="connisteX169" y="connsiteY169"/>
              </a:cxn>
              <a:cxn ang="0">
                <a:pos x="connisteX170" y="connsiteY170"/>
              </a:cxn>
              <a:cxn ang="0">
                <a:pos x="connisteX171" y="connsiteY171"/>
              </a:cxn>
              <a:cxn ang="0">
                <a:pos x="connisteX172" y="connsiteY172"/>
              </a:cxn>
              <a:cxn ang="0">
                <a:pos x="connisteX173" y="connsiteY173"/>
              </a:cxn>
              <a:cxn ang="0">
                <a:pos x="connisteX174" y="connsiteY174"/>
              </a:cxn>
              <a:cxn ang="0">
                <a:pos x="connisteX175" y="connsiteY175"/>
              </a:cxn>
              <a:cxn ang="0">
                <a:pos x="connisteX176" y="connsiteY176"/>
              </a:cxn>
              <a:cxn ang="0">
                <a:pos x="connisteX177" y="connsiteY177"/>
              </a:cxn>
              <a:cxn ang="0">
                <a:pos x="connisteX178" y="connsiteY178"/>
              </a:cxn>
              <a:cxn ang="0">
                <a:pos x="connisteX179" y="connsiteY179"/>
              </a:cxn>
              <a:cxn ang="0">
                <a:pos x="connisteX180" y="connsiteY180"/>
              </a:cxn>
              <a:cxn ang="0">
                <a:pos x="connisteX181" y="connsiteY181"/>
              </a:cxn>
              <a:cxn ang="0">
                <a:pos x="connisteX182" y="connsiteY182"/>
              </a:cxn>
              <a:cxn ang="0">
                <a:pos x="connisteX183" y="connsiteY183"/>
              </a:cxn>
              <a:cxn ang="0">
                <a:pos x="connisteX184" y="connsiteY184"/>
              </a:cxn>
              <a:cxn ang="0">
                <a:pos x="connisteX185" y="connsiteY185"/>
              </a:cxn>
              <a:cxn ang="0">
                <a:pos x="connisteX186" y="connsiteY186"/>
              </a:cxn>
              <a:cxn ang="0">
                <a:pos x="connisteX187" y="connsiteY187"/>
              </a:cxn>
              <a:cxn ang="0">
                <a:pos x="connisteX188" y="connsiteY188"/>
              </a:cxn>
              <a:cxn ang="0">
                <a:pos x="connisteX189" y="connsiteY189"/>
              </a:cxn>
              <a:cxn ang="0">
                <a:pos x="connisteX190" y="connsiteY190"/>
              </a:cxn>
              <a:cxn ang="0">
                <a:pos x="connisteX191" y="connsiteY191"/>
              </a:cxn>
              <a:cxn ang="0">
                <a:pos x="connisteX192" y="connsiteY192"/>
              </a:cxn>
              <a:cxn ang="0">
                <a:pos x="connisteX193" y="connsiteY193"/>
              </a:cxn>
              <a:cxn ang="0">
                <a:pos x="connisteX194" y="connsiteY194"/>
              </a:cxn>
              <a:cxn ang="0">
                <a:pos x="connisteX195" y="connsiteY195"/>
              </a:cxn>
              <a:cxn ang="0">
                <a:pos x="connisteX196" y="connsiteY196"/>
              </a:cxn>
              <a:cxn ang="0">
                <a:pos x="connisteX197" y="connsiteY197"/>
              </a:cxn>
              <a:cxn ang="0">
                <a:pos x="connisteX198" y="connsiteY198"/>
              </a:cxn>
              <a:cxn ang="0">
                <a:pos x="connisteX199" y="connsiteY199"/>
              </a:cxn>
              <a:cxn ang="0">
                <a:pos x="connisteX200" y="connsiteY200"/>
              </a:cxn>
              <a:cxn ang="0">
                <a:pos x="connisteX201" y="connsiteY201"/>
              </a:cxn>
              <a:cxn ang="0">
                <a:pos x="connisteX202" y="connsiteY202"/>
              </a:cxn>
              <a:cxn ang="0">
                <a:pos x="connisteX203" y="connsiteY203"/>
              </a:cxn>
              <a:cxn ang="0">
                <a:pos x="connisteX204" y="connsiteY204"/>
              </a:cxn>
              <a:cxn ang="0">
                <a:pos x="connisteX205" y="connsiteY205"/>
              </a:cxn>
              <a:cxn ang="0">
                <a:pos x="connisteX206" y="connsiteY206"/>
              </a:cxn>
              <a:cxn ang="0">
                <a:pos x="connisteX207" y="connsiteY207"/>
              </a:cxn>
              <a:cxn ang="0">
                <a:pos x="connisteX208" y="connsiteY208"/>
              </a:cxn>
              <a:cxn ang="0">
                <a:pos x="connisteX209" y="connsiteY209"/>
              </a:cxn>
              <a:cxn ang="0">
                <a:pos x="connisteX210" y="connsiteY210"/>
              </a:cxn>
              <a:cxn ang="0">
                <a:pos x="connisteX211" y="connsiteY211"/>
              </a:cxn>
              <a:cxn ang="0">
                <a:pos x="connisteX212" y="connsiteY212"/>
              </a:cxn>
              <a:cxn ang="0">
                <a:pos x="connisteX213" y="connsiteY213"/>
              </a:cxn>
              <a:cxn ang="0">
                <a:pos x="connisteX214" y="connsiteY214"/>
              </a:cxn>
              <a:cxn ang="0">
                <a:pos x="connisteX215" y="connsiteY215"/>
              </a:cxn>
              <a:cxn ang="0">
                <a:pos x="connisteX216" y="connsiteY216"/>
              </a:cxn>
              <a:cxn ang="0">
                <a:pos x="connisteX217" y="connsiteY217"/>
              </a:cxn>
              <a:cxn ang="0">
                <a:pos x="connisteX218" y="connsiteY218"/>
              </a:cxn>
              <a:cxn ang="0">
                <a:pos x="connisteX219" y="connsiteY219"/>
              </a:cxn>
              <a:cxn ang="0">
                <a:pos x="connisteX220" y="connsiteY220"/>
              </a:cxn>
              <a:cxn ang="0">
                <a:pos x="connisteX221" y="connsiteY221"/>
              </a:cxn>
              <a:cxn ang="0">
                <a:pos x="connisteX222" y="connsiteY222"/>
              </a:cxn>
              <a:cxn ang="0">
                <a:pos x="connisteX223" y="connsiteY223"/>
              </a:cxn>
              <a:cxn ang="0">
                <a:pos x="connisteX224" y="connsiteY224"/>
              </a:cxn>
              <a:cxn ang="0">
                <a:pos x="connisteX225" y="connsiteY225"/>
              </a:cxn>
              <a:cxn ang="0">
                <a:pos x="connisteX226" y="connsiteY226"/>
              </a:cxn>
              <a:cxn ang="0">
                <a:pos x="connisteX227" y="connsiteY227"/>
              </a:cxn>
              <a:cxn ang="0">
                <a:pos x="connisteX228" y="connsiteY228"/>
              </a:cxn>
              <a:cxn ang="0">
                <a:pos x="connisteX229" y="connsiteY229"/>
              </a:cxn>
              <a:cxn ang="0">
                <a:pos x="connisteX230" y="connsiteY230"/>
              </a:cxn>
              <a:cxn ang="0">
                <a:pos x="connisteX231" y="connsiteY231"/>
              </a:cxn>
              <a:cxn ang="0">
                <a:pos x="connisteX232" y="connsiteY232"/>
              </a:cxn>
              <a:cxn ang="0">
                <a:pos x="connisteX233" y="connsiteY233"/>
              </a:cxn>
              <a:cxn ang="0">
                <a:pos x="connisteX234" y="connsiteY234"/>
              </a:cxn>
              <a:cxn ang="0">
                <a:pos x="connisteX235" y="connsiteY235"/>
              </a:cxn>
              <a:cxn ang="0">
                <a:pos x="connisteX236" y="connsiteY236"/>
              </a:cxn>
              <a:cxn ang="0">
                <a:pos x="connisteX237" y="connsiteY237"/>
              </a:cxn>
              <a:cxn ang="0">
                <a:pos x="connisteX238" y="connsiteY238"/>
              </a:cxn>
              <a:cxn ang="0">
                <a:pos x="connisteX239" y="connsiteY239"/>
              </a:cxn>
              <a:cxn ang="0">
                <a:pos x="connisteX240" y="connsiteY240"/>
              </a:cxn>
              <a:cxn ang="0">
                <a:pos x="connisteX241" y="connsiteY241"/>
              </a:cxn>
              <a:cxn ang="0">
                <a:pos x="connisteX242" y="connsiteY242"/>
              </a:cxn>
              <a:cxn ang="0">
                <a:pos x="connisteX243" y="connsiteY243"/>
              </a:cxn>
              <a:cxn ang="0">
                <a:pos x="connisteX244" y="connsiteY244"/>
              </a:cxn>
              <a:cxn ang="0">
                <a:pos x="connisteX245" y="connsiteY245"/>
              </a:cxn>
              <a:cxn ang="0">
                <a:pos x="connisteX246" y="connsiteY246"/>
              </a:cxn>
              <a:cxn ang="0">
                <a:pos x="connisteX247" y="connsiteY247"/>
              </a:cxn>
              <a:cxn ang="0">
                <a:pos x="connisteX248" y="connsiteY248"/>
              </a:cxn>
              <a:cxn ang="0">
                <a:pos x="connisteX249" y="connsiteY249"/>
              </a:cxn>
              <a:cxn ang="0">
                <a:pos x="connisteX250" y="connsiteY250"/>
              </a:cxn>
              <a:cxn ang="0">
                <a:pos x="connisteX251" y="connsiteY251"/>
              </a:cxn>
              <a:cxn ang="0">
                <a:pos x="connisteX252" y="connsiteY252"/>
              </a:cxn>
              <a:cxn ang="0">
                <a:pos x="connisteX253" y="connsiteY253"/>
              </a:cxn>
              <a:cxn ang="0">
                <a:pos x="connisteX254" y="connsiteY254"/>
              </a:cxn>
              <a:cxn ang="0">
                <a:pos x="connisteX255" y="connsiteY255"/>
              </a:cxn>
              <a:cxn ang="0">
                <a:pos x="connisteX256" y="connsiteY256"/>
              </a:cxn>
              <a:cxn ang="0">
                <a:pos x="connisteX257" y="connsiteY257"/>
              </a:cxn>
              <a:cxn ang="0">
                <a:pos x="connisteX258" y="connsiteY258"/>
              </a:cxn>
              <a:cxn ang="0">
                <a:pos x="connisteX259" y="connsiteY259"/>
              </a:cxn>
              <a:cxn ang="0">
                <a:pos x="connisteX260" y="connsiteY260"/>
              </a:cxn>
              <a:cxn ang="0">
                <a:pos x="connisteX261" y="connsiteY261"/>
              </a:cxn>
              <a:cxn ang="0">
                <a:pos x="connisteX262" y="connsiteY262"/>
              </a:cxn>
              <a:cxn ang="0">
                <a:pos x="connisteX263" y="connsiteY263"/>
              </a:cxn>
              <a:cxn ang="0">
                <a:pos x="connisteX264" y="connsiteY264"/>
              </a:cxn>
              <a:cxn ang="0">
                <a:pos x="connisteX265" y="connsiteY265"/>
              </a:cxn>
              <a:cxn ang="0">
                <a:pos x="connisteX266" y="connsiteY266"/>
              </a:cxn>
              <a:cxn ang="0">
                <a:pos x="connisteX267" y="connsiteY267"/>
              </a:cxn>
              <a:cxn ang="0">
                <a:pos x="connisteX268" y="connsiteY268"/>
              </a:cxn>
              <a:cxn ang="0">
                <a:pos x="connisteX269" y="connsiteY269"/>
              </a:cxn>
              <a:cxn ang="0">
                <a:pos x="connisteX270" y="connsiteY270"/>
              </a:cxn>
              <a:cxn ang="0">
                <a:pos x="connisteX271" y="connsiteY271"/>
              </a:cxn>
              <a:cxn ang="0">
                <a:pos x="connisteX272" y="connsiteY272"/>
              </a:cxn>
              <a:cxn ang="0">
                <a:pos x="connisteX273" y="connsiteY273"/>
              </a:cxn>
              <a:cxn ang="0">
                <a:pos x="connisteX274" y="connsiteY274"/>
              </a:cxn>
              <a:cxn ang="0">
                <a:pos x="connisteX275" y="connsiteY275"/>
              </a:cxn>
              <a:cxn ang="0">
                <a:pos x="connisteX276" y="connsiteY276"/>
              </a:cxn>
              <a:cxn ang="0">
                <a:pos x="connisteX277" y="connsiteY277"/>
              </a:cxn>
              <a:cxn ang="0">
                <a:pos x="connisteX278" y="connsiteY278"/>
              </a:cxn>
              <a:cxn ang="0">
                <a:pos x="connisteX279" y="connsiteY279"/>
              </a:cxn>
              <a:cxn ang="0">
                <a:pos x="connisteX280" y="connsiteY280"/>
              </a:cxn>
              <a:cxn ang="0">
                <a:pos x="connisteX281" y="connsiteY281"/>
              </a:cxn>
              <a:cxn ang="0">
                <a:pos x="connisteX282" y="connsiteY282"/>
              </a:cxn>
              <a:cxn ang="0">
                <a:pos x="connisteX283" y="connsiteY283"/>
              </a:cxn>
              <a:cxn ang="0">
                <a:pos x="connisteX284" y="connsiteY284"/>
              </a:cxn>
              <a:cxn ang="0">
                <a:pos x="connisteX285" y="connsiteY285"/>
              </a:cxn>
              <a:cxn ang="0">
                <a:pos x="connisteX286" y="connsiteY286"/>
              </a:cxn>
              <a:cxn ang="0">
                <a:pos x="connisteX287" y="connsiteY287"/>
              </a:cxn>
              <a:cxn ang="0">
                <a:pos x="connisteX288" y="connsiteY288"/>
              </a:cxn>
              <a:cxn ang="0">
                <a:pos x="connisteX289" y="connsiteY289"/>
              </a:cxn>
              <a:cxn ang="0">
                <a:pos x="connisteX290" y="connsiteY290"/>
              </a:cxn>
              <a:cxn ang="0">
                <a:pos x="connisteX291" y="connsiteY291"/>
              </a:cxn>
              <a:cxn ang="0">
                <a:pos x="connisteX292" y="connsiteY292"/>
              </a:cxn>
              <a:cxn ang="0">
                <a:pos x="connisteX293" y="connsiteY293"/>
              </a:cxn>
              <a:cxn ang="0">
                <a:pos x="connisteX294" y="connsiteY294"/>
              </a:cxn>
              <a:cxn ang="0">
                <a:pos x="connisteX295" y="connsiteY295"/>
              </a:cxn>
              <a:cxn ang="0">
                <a:pos x="connisteX296" y="connsiteY296"/>
              </a:cxn>
              <a:cxn ang="0">
                <a:pos x="connisteX297" y="connsiteY297"/>
              </a:cxn>
              <a:cxn ang="0">
                <a:pos x="connisteX298" y="connsiteY298"/>
              </a:cxn>
              <a:cxn ang="0">
                <a:pos x="connisteX299" y="connsiteY299"/>
              </a:cxn>
              <a:cxn ang="0">
                <a:pos x="connisteX300" y="connsiteY300"/>
              </a:cxn>
              <a:cxn ang="0">
                <a:pos x="connisteX301" y="connsiteY301"/>
              </a:cxn>
              <a:cxn ang="0">
                <a:pos x="connisteX302" y="connsiteY302"/>
              </a:cxn>
              <a:cxn ang="0">
                <a:pos x="connisteX303" y="connsiteY303"/>
              </a:cxn>
              <a:cxn ang="0">
                <a:pos x="connisteX304" y="connsiteY304"/>
              </a:cxn>
              <a:cxn ang="0">
                <a:pos x="connisteX305" y="connsiteY305"/>
              </a:cxn>
              <a:cxn ang="0">
                <a:pos x="connisteX306" y="connsiteY306"/>
              </a:cxn>
              <a:cxn ang="0">
                <a:pos x="connisteX307" y="connsiteY307"/>
              </a:cxn>
              <a:cxn ang="0">
                <a:pos x="connisteX308" y="connsiteY308"/>
              </a:cxn>
              <a:cxn ang="0">
                <a:pos x="connisteX309" y="connsiteY309"/>
              </a:cxn>
              <a:cxn ang="0">
                <a:pos x="connisteX310" y="connsiteY310"/>
              </a:cxn>
              <a:cxn ang="0">
                <a:pos x="connisteX311" y="connsiteY311"/>
              </a:cxn>
              <a:cxn ang="0">
                <a:pos x="connisteX312" y="connsiteY312"/>
              </a:cxn>
              <a:cxn ang="0">
                <a:pos x="connisteX313" y="connsiteY313"/>
              </a:cxn>
              <a:cxn ang="0">
                <a:pos x="connisteX314" y="connsiteY314"/>
              </a:cxn>
              <a:cxn ang="0">
                <a:pos x="connisteX315" y="connsiteY315"/>
              </a:cxn>
              <a:cxn ang="0">
                <a:pos x="connisteX316" y="connsiteY316"/>
              </a:cxn>
              <a:cxn ang="0">
                <a:pos x="connisteX317" y="connsiteY317"/>
              </a:cxn>
              <a:cxn ang="0">
                <a:pos x="connisteX318" y="connsiteY318"/>
              </a:cxn>
              <a:cxn ang="0">
                <a:pos x="connisteX319" y="connsiteY319"/>
              </a:cxn>
              <a:cxn ang="0">
                <a:pos x="connisteX320" y="connsiteY320"/>
              </a:cxn>
              <a:cxn ang="0">
                <a:pos x="connisteX321" y="connsiteY321"/>
              </a:cxn>
              <a:cxn ang="0">
                <a:pos x="connisteX322" y="connsiteY322"/>
              </a:cxn>
              <a:cxn ang="0">
                <a:pos x="connisteX323" y="connsiteY323"/>
              </a:cxn>
              <a:cxn ang="0">
                <a:pos x="connisteX324" y="connsiteY324"/>
              </a:cxn>
              <a:cxn ang="0">
                <a:pos x="connisteX325" y="connsiteY325"/>
              </a:cxn>
              <a:cxn ang="0">
                <a:pos x="connisteX326" y="connsiteY326"/>
              </a:cxn>
              <a:cxn ang="0">
                <a:pos x="connisteX327" y="connsiteY327"/>
              </a:cxn>
              <a:cxn ang="0">
                <a:pos x="connisteX328" y="connsiteY328"/>
              </a:cxn>
              <a:cxn ang="0">
                <a:pos x="connisteX329" y="connsiteY329"/>
              </a:cxn>
              <a:cxn ang="0">
                <a:pos x="connisteX330" y="connsiteY330"/>
              </a:cxn>
              <a:cxn ang="0">
                <a:pos x="connisteX331" y="connsiteY331"/>
              </a:cxn>
              <a:cxn ang="0">
                <a:pos x="connisteX332" y="connsiteY332"/>
              </a:cxn>
              <a:cxn ang="0">
                <a:pos x="connisteX333" y="connsiteY333"/>
              </a:cxn>
              <a:cxn ang="0">
                <a:pos x="connisteX334" y="connsiteY334"/>
              </a:cxn>
              <a:cxn ang="0">
                <a:pos x="connisteX335" y="connsiteY335"/>
              </a:cxn>
              <a:cxn ang="0">
                <a:pos x="connisteX336" y="connsiteY336"/>
              </a:cxn>
              <a:cxn ang="0">
                <a:pos x="connisteX337" y="connsiteY337"/>
              </a:cxn>
              <a:cxn ang="0">
                <a:pos x="connisteX338" y="connsiteY338"/>
              </a:cxn>
              <a:cxn ang="0">
                <a:pos x="connisteX339" y="connsiteY339"/>
              </a:cxn>
              <a:cxn ang="0">
                <a:pos x="connisteX340" y="connsiteY340"/>
              </a:cxn>
              <a:cxn ang="0">
                <a:pos x="connisteX341" y="connsiteY341"/>
              </a:cxn>
              <a:cxn ang="0">
                <a:pos x="connisteX342" y="connsiteY342"/>
              </a:cxn>
              <a:cxn ang="0">
                <a:pos x="connisteX343" y="connsiteY343"/>
              </a:cxn>
              <a:cxn ang="0">
                <a:pos x="connisteX344" y="connsiteY344"/>
              </a:cxn>
              <a:cxn ang="0">
                <a:pos x="connisteX345" y="connsiteY345"/>
              </a:cxn>
              <a:cxn ang="0">
                <a:pos x="connisteX346" y="connsiteY346"/>
              </a:cxn>
              <a:cxn ang="0">
                <a:pos x="connisteX347" y="connsiteY347"/>
              </a:cxn>
              <a:cxn ang="0">
                <a:pos x="connisteX348" y="connsiteY348"/>
              </a:cxn>
              <a:cxn ang="0">
                <a:pos x="connisteX349" y="connsiteY349"/>
              </a:cxn>
              <a:cxn ang="0">
                <a:pos x="connisteX350" y="connsiteY350"/>
              </a:cxn>
              <a:cxn ang="0">
                <a:pos x="connisteX351" y="connsiteY351"/>
              </a:cxn>
              <a:cxn ang="0">
                <a:pos x="connisteX352" y="connsiteY352"/>
              </a:cxn>
              <a:cxn ang="0">
                <a:pos x="connisteX353" y="connsiteY353"/>
              </a:cxn>
              <a:cxn ang="0">
                <a:pos x="connisteX354" y="connsiteY354"/>
              </a:cxn>
              <a:cxn ang="0">
                <a:pos x="connisteX355" y="connsiteY355"/>
              </a:cxn>
              <a:cxn ang="0">
                <a:pos x="connisteX356" y="connsiteY356"/>
              </a:cxn>
              <a:cxn ang="0">
                <a:pos x="connisteX357" y="connsiteY357"/>
              </a:cxn>
              <a:cxn ang="0">
                <a:pos x="connisteX358" y="connsiteY358"/>
              </a:cxn>
              <a:cxn ang="0">
                <a:pos x="connisteX359" y="connsiteY359"/>
              </a:cxn>
              <a:cxn ang="0">
                <a:pos x="connisteX360" y="connsiteY360"/>
              </a:cxn>
              <a:cxn ang="0">
                <a:pos x="connisteX361" y="connsiteY361"/>
              </a:cxn>
              <a:cxn ang="0">
                <a:pos x="connisteX362" y="connsiteY362"/>
              </a:cxn>
              <a:cxn ang="0">
                <a:pos x="connisteX363" y="connsiteY363"/>
              </a:cxn>
            </a:cxnLst>
            <a:rect l="l" t="t" r="r" b="b"/>
            <a:pathLst>
              <a:path w="11073765" h="5868458">
                <a:moveTo>
                  <a:pt x="101812" y="5080"/>
                </a:moveTo>
                <a:cubicBezTo>
                  <a:pt x="124672" y="-6350"/>
                  <a:pt x="164677" y="5080"/>
                  <a:pt x="197062" y="5080"/>
                </a:cubicBezTo>
                <a:cubicBezTo>
                  <a:pt x="229447" y="5080"/>
                  <a:pt x="235797" y="5080"/>
                  <a:pt x="264372" y="5080"/>
                </a:cubicBezTo>
                <a:cubicBezTo>
                  <a:pt x="292947" y="5080"/>
                  <a:pt x="311997" y="5080"/>
                  <a:pt x="340572" y="5080"/>
                </a:cubicBezTo>
                <a:cubicBezTo>
                  <a:pt x="369147" y="5080"/>
                  <a:pt x="381212" y="5080"/>
                  <a:pt x="407882" y="5080"/>
                </a:cubicBezTo>
                <a:cubicBezTo>
                  <a:pt x="434552" y="5080"/>
                  <a:pt x="436457" y="5080"/>
                  <a:pt x="474557" y="5080"/>
                </a:cubicBezTo>
                <a:cubicBezTo>
                  <a:pt x="512657" y="5080"/>
                  <a:pt x="547582" y="5080"/>
                  <a:pt x="599017" y="5080"/>
                </a:cubicBezTo>
                <a:cubicBezTo>
                  <a:pt x="650452" y="5080"/>
                  <a:pt x="679662" y="5080"/>
                  <a:pt x="733002" y="5080"/>
                </a:cubicBezTo>
                <a:cubicBezTo>
                  <a:pt x="786342" y="5080"/>
                  <a:pt x="807297" y="5080"/>
                  <a:pt x="866352" y="5080"/>
                </a:cubicBezTo>
                <a:cubicBezTo>
                  <a:pt x="925407" y="5080"/>
                  <a:pt x="964142" y="5080"/>
                  <a:pt x="1028912" y="5080"/>
                </a:cubicBezTo>
                <a:cubicBezTo>
                  <a:pt x="1093682" y="5080"/>
                  <a:pt x="1132417" y="5080"/>
                  <a:pt x="1191472" y="5080"/>
                </a:cubicBezTo>
                <a:cubicBezTo>
                  <a:pt x="1250527" y="5080"/>
                  <a:pt x="1266402" y="5080"/>
                  <a:pt x="1325457" y="5080"/>
                </a:cubicBezTo>
                <a:cubicBezTo>
                  <a:pt x="1384512" y="5080"/>
                  <a:pt x="1423247" y="5080"/>
                  <a:pt x="1488017" y="5080"/>
                </a:cubicBezTo>
                <a:cubicBezTo>
                  <a:pt x="1552787" y="5080"/>
                  <a:pt x="1585807" y="5080"/>
                  <a:pt x="1650577" y="5080"/>
                </a:cubicBezTo>
                <a:cubicBezTo>
                  <a:pt x="1715347" y="5080"/>
                  <a:pt x="1748367" y="5080"/>
                  <a:pt x="1813137" y="5080"/>
                </a:cubicBezTo>
                <a:cubicBezTo>
                  <a:pt x="1877907" y="5080"/>
                  <a:pt x="1912832" y="5080"/>
                  <a:pt x="1975697" y="5080"/>
                </a:cubicBezTo>
                <a:cubicBezTo>
                  <a:pt x="2038562" y="5080"/>
                  <a:pt x="2069677" y="5080"/>
                  <a:pt x="2128732" y="5080"/>
                </a:cubicBezTo>
                <a:cubicBezTo>
                  <a:pt x="2187787" y="5080"/>
                  <a:pt x="2216997" y="5080"/>
                  <a:pt x="2272242" y="5080"/>
                </a:cubicBezTo>
                <a:cubicBezTo>
                  <a:pt x="2327487" y="5080"/>
                  <a:pt x="2350982" y="5080"/>
                  <a:pt x="2406227" y="5080"/>
                </a:cubicBezTo>
                <a:cubicBezTo>
                  <a:pt x="2461472" y="5080"/>
                  <a:pt x="2494492" y="5080"/>
                  <a:pt x="2549737" y="5080"/>
                </a:cubicBezTo>
                <a:cubicBezTo>
                  <a:pt x="2604982" y="5080"/>
                  <a:pt x="2628477" y="5080"/>
                  <a:pt x="2683722" y="5080"/>
                </a:cubicBezTo>
                <a:cubicBezTo>
                  <a:pt x="2738967" y="5080"/>
                  <a:pt x="2771352" y="5080"/>
                  <a:pt x="2826597" y="5080"/>
                </a:cubicBezTo>
                <a:cubicBezTo>
                  <a:pt x="2881842" y="5080"/>
                  <a:pt x="2907242" y="5080"/>
                  <a:pt x="2960582" y="5080"/>
                </a:cubicBezTo>
                <a:cubicBezTo>
                  <a:pt x="3013922" y="5080"/>
                  <a:pt x="3039322" y="5080"/>
                  <a:pt x="3094567" y="5080"/>
                </a:cubicBezTo>
                <a:cubicBezTo>
                  <a:pt x="3149812" y="5080"/>
                  <a:pt x="3182832" y="5080"/>
                  <a:pt x="3238077" y="5080"/>
                </a:cubicBezTo>
                <a:cubicBezTo>
                  <a:pt x="3293322" y="5080"/>
                  <a:pt x="3322532" y="5080"/>
                  <a:pt x="3372062" y="5080"/>
                </a:cubicBezTo>
                <a:cubicBezTo>
                  <a:pt x="3421592" y="5080"/>
                  <a:pt x="3439372" y="5080"/>
                  <a:pt x="3486997" y="5080"/>
                </a:cubicBezTo>
                <a:cubicBezTo>
                  <a:pt x="3534622" y="5080"/>
                  <a:pt x="3563197" y="5080"/>
                  <a:pt x="3610822" y="5080"/>
                </a:cubicBezTo>
                <a:cubicBezTo>
                  <a:pt x="3658447" y="5080"/>
                  <a:pt x="3685752" y="5080"/>
                  <a:pt x="3725757" y="5080"/>
                </a:cubicBezTo>
                <a:cubicBezTo>
                  <a:pt x="3765762" y="5080"/>
                  <a:pt x="3770207" y="5080"/>
                  <a:pt x="3812117" y="5080"/>
                </a:cubicBezTo>
                <a:cubicBezTo>
                  <a:pt x="3854027" y="5080"/>
                  <a:pt x="3894032" y="5080"/>
                  <a:pt x="3935942" y="5080"/>
                </a:cubicBezTo>
                <a:cubicBezTo>
                  <a:pt x="3977852" y="5080"/>
                  <a:pt x="3986107" y="5080"/>
                  <a:pt x="4022302" y="5080"/>
                </a:cubicBezTo>
                <a:cubicBezTo>
                  <a:pt x="4058497" y="5080"/>
                  <a:pt x="4079452" y="5080"/>
                  <a:pt x="4117552" y="5080"/>
                </a:cubicBezTo>
                <a:cubicBezTo>
                  <a:pt x="4155652" y="5080"/>
                  <a:pt x="4175337" y="5080"/>
                  <a:pt x="4213437" y="5080"/>
                </a:cubicBezTo>
                <a:cubicBezTo>
                  <a:pt x="4251537" y="5080"/>
                  <a:pt x="4276937" y="5080"/>
                  <a:pt x="4309322" y="5080"/>
                </a:cubicBezTo>
                <a:cubicBezTo>
                  <a:pt x="4341707" y="5080"/>
                  <a:pt x="4343612" y="5080"/>
                  <a:pt x="4375997" y="5080"/>
                </a:cubicBezTo>
                <a:cubicBezTo>
                  <a:pt x="4408382" y="5080"/>
                  <a:pt x="4439497" y="5080"/>
                  <a:pt x="4471882" y="5080"/>
                </a:cubicBezTo>
                <a:cubicBezTo>
                  <a:pt x="4504267" y="5080"/>
                  <a:pt x="4506172" y="5080"/>
                  <a:pt x="4538557" y="5080"/>
                </a:cubicBezTo>
                <a:cubicBezTo>
                  <a:pt x="4570942" y="5080"/>
                  <a:pt x="4596342" y="5080"/>
                  <a:pt x="4634442" y="5080"/>
                </a:cubicBezTo>
                <a:cubicBezTo>
                  <a:pt x="4672542" y="5080"/>
                  <a:pt x="4697307" y="5080"/>
                  <a:pt x="4729692" y="5080"/>
                </a:cubicBezTo>
                <a:cubicBezTo>
                  <a:pt x="4762077" y="5080"/>
                  <a:pt x="4764617" y="5080"/>
                  <a:pt x="4797002" y="5080"/>
                </a:cubicBezTo>
                <a:cubicBezTo>
                  <a:pt x="4829387" y="5080"/>
                  <a:pt x="4854152" y="5080"/>
                  <a:pt x="4892252" y="5080"/>
                </a:cubicBezTo>
                <a:cubicBezTo>
                  <a:pt x="4930352" y="5080"/>
                  <a:pt x="4951942" y="5080"/>
                  <a:pt x="4988137" y="5080"/>
                </a:cubicBezTo>
                <a:cubicBezTo>
                  <a:pt x="5024332" y="5080"/>
                  <a:pt x="5037667" y="5080"/>
                  <a:pt x="5073862" y="5080"/>
                </a:cubicBezTo>
                <a:cubicBezTo>
                  <a:pt x="5110057" y="5080"/>
                  <a:pt x="5131647" y="5080"/>
                  <a:pt x="5169747" y="5080"/>
                </a:cubicBezTo>
                <a:cubicBezTo>
                  <a:pt x="5207847" y="5080"/>
                  <a:pt x="5226897" y="5080"/>
                  <a:pt x="5264997" y="5080"/>
                </a:cubicBezTo>
                <a:cubicBezTo>
                  <a:pt x="5303097" y="5080"/>
                  <a:pt x="5322782" y="5080"/>
                  <a:pt x="5360882" y="5080"/>
                </a:cubicBezTo>
                <a:cubicBezTo>
                  <a:pt x="5398982" y="5080"/>
                  <a:pt x="5420572" y="5080"/>
                  <a:pt x="5456767" y="5080"/>
                </a:cubicBezTo>
                <a:cubicBezTo>
                  <a:pt x="5492962" y="5080"/>
                  <a:pt x="5506297" y="5080"/>
                  <a:pt x="5542492" y="5080"/>
                </a:cubicBezTo>
                <a:cubicBezTo>
                  <a:pt x="5578687" y="5080"/>
                  <a:pt x="5600277" y="5080"/>
                  <a:pt x="5638377" y="5080"/>
                </a:cubicBezTo>
                <a:cubicBezTo>
                  <a:pt x="5676477" y="5080"/>
                  <a:pt x="5695527" y="5080"/>
                  <a:pt x="5733627" y="5080"/>
                </a:cubicBezTo>
                <a:cubicBezTo>
                  <a:pt x="5771727" y="5080"/>
                  <a:pt x="5793317" y="5080"/>
                  <a:pt x="5829512" y="5080"/>
                </a:cubicBezTo>
                <a:cubicBezTo>
                  <a:pt x="5865707" y="5080"/>
                  <a:pt x="5879042" y="5080"/>
                  <a:pt x="5915237" y="5080"/>
                </a:cubicBezTo>
                <a:cubicBezTo>
                  <a:pt x="5951432" y="5080"/>
                  <a:pt x="5973022" y="5080"/>
                  <a:pt x="6011122" y="5080"/>
                </a:cubicBezTo>
                <a:cubicBezTo>
                  <a:pt x="6049222" y="5080"/>
                  <a:pt x="6068907" y="5080"/>
                  <a:pt x="6107007" y="5080"/>
                </a:cubicBezTo>
                <a:cubicBezTo>
                  <a:pt x="6145107" y="5080"/>
                  <a:pt x="6166062" y="5080"/>
                  <a:pt x="6202257" y="5080"/>
                </a:cubicBezTo>
                <a:cubicBezTo>
                  <a:pt x="6238452" y="5080"/>
                  <a:pt x="6252422" y="5080"/>
                  <a:pt x="6288617" y="5080"/>
                </a:cubicBezTo>
                <a:cubicBezTo>
                  <a:pt x="6324812" y="5080"/>
                  <a:pt x="6345767" y="5080"/>
                  <a:pt x="6383867" y="5080"/>
                </a:cubicBezTo>
                <a:cubicBezTo>
                  <a:pt x="6421967" y="5080"/>
                  <a:pt x="6441652" y="5080"/>
                  <a:pt x="6479752" y="5080"/>
                </a:cubicBezTo>
                <a:cubicBezTo>
                  <a:pt x="6517852" y="5080"/>
                  <a:pt x="6543252" y="5080"/>
                  <a:pt x="6575637" y="5080"/>
                </a:cubicBezTo>
                <a:cubicBezTo>
                  <a:pt x="6608022" y="5080"/>
                  <a:pt x="6613737" y="5080"/>
                  <a:pt x="6642312" y="5080"/>
                </a:cubicBezTo>
                <a:cubicBezTo>
                  <a:pt x="6670887" y="5080"/>
                  <a:pt x="6686127" y="5080"/>
                  <a:pt x="6718512" y="5080"/>
                </a:cubicBezTo>
                <a:cubicBezTo>
                  <a:pt x="6750897" y="5080"/>
                  <a:pt x="6772487" y="5080"/>
                  <a:pt x="6804872" y="5080"/>
                </a:cubicBezTo>
                <a:cubicBezTo>
                  <a:pt x="6837257" y="5080"/>
                  <a:pt x="6852497" y="5080"/>
                  <a:pt x="6881072" y="5080"/>
                </a:cubicBezTo>
                <a:cubicBezTo>
                  <a:pt x="6909647" y="5080"/>
                  <a:pt x="6915997" y="5080"/>
                  <a:pt x="6948382" y="5080"/>
                </a:cubicBezTo>
                <a:cubicBezTo>
                  <a:pt x="6980767" y="5080"/>
                  <a:pt x="7011247" y="5080"/>
                  <a:pt x="7043632" y="5080"/>
                </a:cubicBezTo>
                <a:cubicBezTo>
                  <a:pt x="7076017" y="5080"/>
                  <a:pt x="7082367" y="5080"/>
                  <a:pt x="7110942" y="5080"/>
                </a:cubicBezTo>
                <a:cubicBezTo>
                  <a:pt x="7139517" y="5080"/>
                  <a:pt x="7152852" y="5080"/>
                  <a:pt x="7187142" y="5080"/>
                </a:cubicBezTo>
                <a:cubicBezTo>
                  <a:pt x="7221432" y="5080"/>
                  <a:pt x="7250642" y="5080"/>
                  <a:pt x="7283027" y="5080"/>
                </a:cubicBezTo>
                <a:cubicBezTo>
                  <a:pt x="7315412" y="5080"/>
                  <a:pt x="7323032" y="5080"/>
                  <a:pt x="7349702" y="5080"/>
                </a:cubicBezTo>
                <a:cubicBezTo>
                  <a:pt x="7376372" y="5080"/>
                  <a:pt x="7384627" y="5080"/>
                  <a:pt x="7417012" y="5080"/>
                </a:cubicBezTo>
                <a:cubicBezTo>
                  <a:pt x="7449397" y="5080"/>
                  <a:pt x="7477972" y="5080"/>
                  <a:pt x="7512262" y="5080"/>
                </a:cubicBezTo>
                <a:cubicBezTo>
                  <a:pt x="7546552" y="5080"/>
                  <a:pt x="7560522" y="5080"/>
                  <a:pt x="7589097" y="5080"/>
                </a:cubicBezTo>
                <a:cubicBezTo>
                  <a:pt x="7617672" y="5080"/>
                  <a:pt x="7629102" y="5080"/>
                  <a:pt x="7655772" y="5080"/>
                </a:cubicBezTo>
                <a:cubicBezTo>
                  <a:pt x="7682442" y="5080"/>
                  <a:pt x="7694507" y="5080"/>
                  <a:pt x="7723082" y="5080"/>
                </a:cubicBezTo>
                <a:cubicBezTo>
                  <a:pt x="7751657" y="5080"/>
                  <a:pt x="7770707" y="5080"/>
                  <a:pt x="7799282" y="5080"/>
                </a:cubicBezTo>
                <a:cubicBezTo>
                  <a:pt x="7827857" y="5080"/>
                  <a:pt x="7837382" y="5080"/>
                  <a:pt x="7865957" y="5080"/>
                </a:cubicBezTo>
                <a:cubicBezTo>
                  <a:pt x="7894532" y="5080"/>
                  <a:pt x="7914217" y="5080"/>
                  <a:pt x="7942792" y="5080"/>
                </a:cubicBezTo>
                <a:cubicBezTo>
                  <a:pt x="7971367" y="5080"/>
                  <a:pt x="7980892" y="5080"/>
                  <a:pt x="8009467" y="5080"/>
                </a:cubicBezTo>
                <a:cubicBezTo>
                  <a:pt x="8038042" y="5080"/>
                  <a:pt x="8057727" y="5080"/>
                  <a:pt x="8086302" y="5080"/>
                </a:cubicBezTo>
                <a:cubicBezTo>
                  <a:pt x="8114877" y="5080"/>
                  <a:pt x="8126307" y="5080"/>
                  <a:pt x="8152977" y="5080"/>
                </a:cubicBezTo>
                <a:cubicBezTo>
                  <a:pt x="8179647" y="5080"/>
                  <a:pt x="8191712" y="5080"/>
                  <a:pt x="8220287" y="5080"/>
                </a:cubicBezTo>
                <a:cubicBezTo>
                  <a:pt x="8248862" y="5080"/>
                  <a:pt x="8260292" y="5080"/>
                  <a:pt x="8296487" y="5080"/>
                </a:cubicBezTo>
                <a:cubicBezTo>
                  <a:pt x="8332682" y="5080"/>
                  <a:pt x="8361892" y="5080"/>
                  <a:pt x="8401897" y="5080"/>
                </a:cubicBezTo>
                <a:cubicBezTo>
                  <a:pt x="8441902" y="5080"/>
                  <a:pt x="8453332" y="5080"/>
                  <a:pt x="8497147" y="5080"/>
                </a:cubicBezTo>
                <a:cubicBezTo>
                  <a:pt x="8540962" y="5080"/>
                  <a:pt x="8579697" y="5080"/>
                  <a:pt x="8621607" y="5080"/>
                </a:cubicBezTo>
                <a:cubicBezTo>
                  <a:pt x="8663517" y="5080"/>
                  <a:pt x="8667962" y="5080"/>
                  <a:pt x="8707967" y="5080"/>
                </a:cubicBezTo>
                <a:cubicBezTo>
                  <a:pt x="8747972" y="5080"/>
                  <a:pt x="8780357" y="5080"/>
                  <a:pt x="8822267" y="5080"/>
                </a:cubicBezTo>
                <a:cubicBezTo>
                  <a:pt x="8864177" y="5080"/>
                  <a:pt x="8883862" y="5080"/>
                  <a:pt x="8918152" y="5080"/>
                </a:cubicBezTo>
                <a:cubicBezTo>
                  <a:pt x="8952442" y="5080"/>
                  <a:pt x="8960062" y="5080"/>
                  <a:pt x="8994352" y="5080"/>
                </a:cubicBezTo>
                <a:cubicBezTo>
                  <a:pt x="9028642" y="5080"/>
                  <a:pt x="9057852" y="5080"/>
                  <a:pt x="9090237" y="5080"/>
                </a:cubicBezTo>
                <a:cubicBezTo>
                  <a:pt x="9122622" y="5080"/>
                  <a:pt x="9130242" y="5080"/>
                  <a:pt x="9156912" y="5080"/>
                </a:cubicBezTo>
                <a:cubicBezTo>
                  <a:pt x="9183582" y="5080"/>
                  <a:pt x="9193742" y="5080"/>
                  <a:pt x="9224222" y="5080"/>
                </a:cubicBezTo>
                <a:cubicBezTo>
                  <a:pt x="9254702" y="5080"/>
                  <a:pt x="9279467" y="5080"/>
                  <a:pt x="9309947" y="5080"/>
                </a:cubicBezTo>
                <a:cubicBezTo>
                  <a:pt x="9340427" y="5080"/>
                  <a:pt x="9348682" y="5080"/>
                  <a:pt x="9377257" y="5080"/>
                </a:cubicBezTo>
                <a:cubicBezTo>
                  <a:pt x="9405832" y="5080"/>
                  <a:pt x="9419167" y="5080"/>
                  <a:pt x="9453457" y="5080"/>
                </a:cubicBezTo>
                <a:cubicBezTo>
                  <a:pt x="9487747" y="5080"/>
                  <a:pt x="9513147" y="5080"/>
                  <a:pt x="9549342" y="5080"/>
                </a:cubicBezTo>
                <a:cubicBezTo>
                  <a:pt x="9585537" y="5080"/>
                  <a:pt x="9604587" y="5080"/>
                  <a:pt x="9635067" y="5080"/>
                </a:cubicBezTo>
                <a:cubicBezTo>
                  <a:pt x="9665547" y="5080"/>
                  <a:pt x="9671897" y="5080"/>
                  <a:pt x="9702377" y="5080"/>
                </a:cubicBezTo>
                <a:cubicBezTo>
                  <a:pt x="9732857" y="5080"/>
                  <a:pt x="9757622" y="5080"/>
                  <a:pt x="9788102" y="5080"/>
                </a:cubicBezTo>
                <a:cubicBezTo>
                  <a:pt x="9818582" y="5080"/>
                  <a:pt x="9828742" y="5080"/>
                  <a:pt x="9855412" y="5080"/>
                </a:cubicBezTo>
                <a:cubicBezTo>
                  <a:pt x="9882082" y="5080"/>
                  <a:pt x="9895417" y="5080"/>
                  <a:pt x="9922087" y="5080"/>
                </a:cubicBezTo>
                <a:cubicBezTo>
                  <a:pt x="9948757" y="5080"/>
                  <a:pt x="9960822" y="5080"/>
                  <a:pt x="9989397" y="5080"/>
                </a:cubicBezTo>
                <a:cubicBezTo>
                  <a:pt x="10017972" y="5080"/>
                  <a:pt x="10035117" y="5080"/>
                  <a:pt x="10065597" y="5080"/>
                </a:cubicBezTo>
                <a:cubicBezTo>
                  <a:pt x="10096077" y="5080"/>
                  <a:pt x="10113222" y="5080"/>
                  <a:pt x="10141797" y="5080"/>
                </a:cubicBezTo>
                <a:cubicBezTo>
                  <a:pt x="10170372" y="5080"/>
                  <a:pt x="10176722" y="5080"/>
                  <a:pt x="10209107" y="5080"/>
                </a:cubicBezTo>
                <a:cubicBezTo>
                  <a:pt x="10241492" y="5080"/>
                  <a:pt x="10271972" y="5080"/>
                  <a:pt x="10304357" y="5080"/>
                </a:cubicBezTo>
                <a:cubicBezTo>
                  <a:pt x="10336742" y="5080"/>
                  <a:pt x="10344997" y="5080"/>
                  <a:pt x="10371667" y="5080"/>
                </a:cubicBezTo>
                <a:cubicBezTo>
                  <a:pt x="10398337" y="5080"/>
                  <a:pt x="10400242" y="5080"/>
                  <a:pt x="10438342" y="5080"/>
                </a:cubicBezTo>
                <a:cubicBezTo>
                  <a:pt x="10476442" y="5080"/>
                  <a:pt x="10520892" y="5080"/>
                  <a:pt x="10562802" y="5080"/>
                </a:cubicBezTo>
                <a:cubicBezTo>
                  <a:pt x="10604712" y="5080"/>
                  <a:pt x="10618682" y="5080"/>
                  <a:pt x="10649162" y="5080"/>
                </a:cubicBezTo>
                <a:cubicBezTo>
                  <a:pt x="10679642" y="5080"/>
                  <a:pt x="10689167" y="1270"/>
                  <a:pt x="10715837" y="5080"/>
                </a:cubicBezTo>
                <a:cubicBezTo>
                  <a:pt x="10742507" y="8890"/>
                  <a:pt x="10753937" y="20320"/>
                  <a:pt x="10782512" y="24130"/>
                </a:cubicBezTo>
                <a:cubicBezTo>
                  <a:pt x="10811087" y="27940"/>
                  <a:pt x="10830772" y="24130"/>
                  <a:pt x="10859347" y="24130"/>
                </a:cubicBezTo>
                <a:cubicBezTo>
                  <a:pt x="10887922" y="24130"/>
                  <a:pt x="10899352" y="14605"/>
                  <a:pt x="10926022" y="24130"/>
                </a:cubicBezTo>
                <a:cubicBezTo>
                  <a:pt x="10952692" y="33655"/>
                  <a:pt x="10976187" y="48895"/>
                  <a:pt x="10993332" y="71755"/>
                </a:cubicBezTo>
                <a:cubicBezTo>
                  <a:pt x="11010477" y="94615"/>
                  <a:pt x="11006667" y="112395"/>
                  <a:pt x="11012382" y="139065"/>
                </a:cubicBezTo>
                <a:cubicBezTo>
                  <a:pt x="11018097" y="165735"/>
                  <a:pt x="11010477" y="175260"/>
                  <a:pt x="11021907" y="205740"/>
                </a:cubicBezTo>
                <a:cubicBezTo>
                  <a:pt x="11033337" y="236220"/>
                  <a:pt x="11060007" y="259080"/>
                  <a:pt x="11069532" y="291465"/>
                </a:cubicBezTo>
                <a:cubicBezTo>
                  <a:pt x="11079057" y="323850"/>
                  <a:pt x="11069532" y="339725"/>
                  <a:pt x="11069532" y="368300"/>
                </a:cubicBezTo>
                <a:cubicBezTo>
                  <a:pt x="11069532" y="396875"/>
                  <a:pt x="11069532" y="408305"/>
                  <a:pt x="11069532" y="434975"/>
                </a:cubicBezTo>
                <a:cubicBezTo>
                  <a:pt x="11069532" y="461645"/>
                  <a:pt x="11069532" y="475615"/>
                  <a:pt x="11069532" y="502285"/>
                </a:cubicBezTo>
                <a:cubicBezTo>
                  <a:pt x="11069532" y="528955"/>
                  <a:pt x="11069532" y="542290"/>
                  <a:pt x="11069532" y="568960"/>
                </a:cubicBezTo>
                <a:cubicBezTo>
                  <a:pt x="11069532" y="595630"/>
                  <a:pt x="11069532" y="600075"/>
                  <a:pt x="11069532" y="636270"/>
                </a:cubicBezTo>
                <a:cubicBezTo>
                  <a:pt x="11069532" y="672465"/>
                  <a:pt x="11069532" y="704850"/>
                  <a:pt x="11069532" y="750570"/>
                </a:cubicBezTo>
                <a:cubicBezTo>
                  <a:pt x="11069532" y="796290"/>
                  <a:pt x="11069532" y="817880"/>
                  <a:pt x="11069532" y="865505"/>
                </a:cubicBezTo>
                <a:cubicBezTo>
                  <a:pt x="11069532" y="913130"/>
                  <a:pt x="11069532" y="942340"/>
                  <a:pt x="11069532" y="989965"/>
                </a:cubicBezTo>
                <a:cubicBezTo>
                  <a:pt x="11069532" y="1037590"/>
                  <a:pt x="11069532" y="1066165"/>
                  <a:pt x="11069532" y="1104265"/>
                </a:cubicBezTo>
                <a:cubicBezTo>
                  <a:pt x="11069532" y="1142365"/>
                  <a:pt x="11069532" y="1141095"/>
                  <a:pt x="11069532" y="1181100"/>
                </a:cubicBezTo>
                <a:cubicBezTo>
                  <a:pt x="11069532" y="1221105"/>
                  <a:pt x="11069532" y="1267460"/>
                  <a:pt x="11069532" y="1305560"/>
                </a:cubicBezTo>
                <a:cubicBezTo>
                  <a:pt x="11069532" y="1343660"/>
                  <a:pt x="11069532" y="1343660"/>
                  <a:pt x="11069532" y="1372235"/>
                </a:cubicBezTo>
                <a:cubicBezTo>
                  <a:pt x="11069532" y="1400810"/>
                  <a:pt x="11069532" y="1420495"/>
                  <a:pt x="11069532" y="1449070"/>
                </a:cubicBezTo>
                <a:cubicBezTo>
                  <a:pt x="11069532" y="1477645"/>
                  <a:pt x="11069532" y="1483360"/>
                  <a:pt x="11069532" y="1515745"/>
                </a:cubicBezTo>
                <a:cubicBezTo>
                  <a:pt x="11069532" y="1548130"/>
                  <a:pt x="11069532" y="1575435"/>
                  <a:pt x="11069532" y="1611630"/>
                </a:cubicBezTo>
                <a:cubicBezTo>
                  <a:pt x="11069532" y="1647825"/>
                  <a:pt x="11069532" y="1664970"/>
                  <a:pt x="11069532" y="1697355"/>
                </a:cubicBezTo>
                <a:cubicBezTo>
                  <a:pt x="11069532" y="1729740"/>
                  <a:pt x="11069532" y="1737995"/>
                  <a:pt x="11069532" y="1774190"/>
                </a:cubicBezTo>
                <a:cubicBezTo>
                  <a:pt x="11069532" y="1810385"/>
                  <a:pt x="11069532" y="1833245"/>
                  <a:pt x="11069532" y="1878965"/>
                </a:cubicBezTo>
                <a:cubicBezTo>
                  <a:pt x="11069532" y="1924685"/>
                  <a:pt x="11069532" y="1965325"/>
                  <a:pt x="11069532" y="2003425"/>
                </a:cubicBezTo>
                <a:cubicBezTo>
                  <a:pt x="11069532" y="2041525"/>
                  <a:pt x="11069532" y="2041525"/>
                  <a:pt x="11069532" y="2070100"/>
                </a:cubicBezTo>
                <a:cubicBezTo>
                  <a:pt x="11069532" y="2098675"/>
                  <a:pt x="11069532" y="2118360"/>
                  <a:pt x="11069532" y="2146935"/>
                </a:cubicBezTo>
                <a:cubicBezTo>
                  <a:pt x="11069532" y="2175510"/>
                  <a:pt x="11069532" y="2185035"/>
                  <a:pt x="11069532" y="2213610"/>
                </a:cubicBezTo>
                <a:cubicBezTo>
                  <a:pt x="11069532" y="2242185"/>
                  <a:pt x="11069532" y="2261870"/>
                  <a:pt x="11069532" y="2290445"/>
                </a:cubicBezTo>
                <a:cubicBezTo>
                  <a:pt x="11069532" y="2319020"/>
                  <a:pt x="11069532" y="2328545"/>
                  <a:pt x="11069532" y="2357120"/>
                </a:cubicBezTo>
                <a:cubicBezTo>
                  <a:pt x="11069532" y="2385695"/>
                  <a:pt x="11069532" y="2405380"/>
                  <a:pt x="11069532" y="2433955"/>
                </a:cubicBezTo>
                <a:cubicBezTo>
                  <a:pt x="11069532" y="2462530"/>
                  <a:pt x="11069532" y="2462530"/>
                  <a:pt x="11069532" y="2500630"/>
                </a:cubicBezTo>
                <a:cubicBezTo>
                  <a:pt x="11069532" y="2538730"/>
                  <a:pt x="11069532" y="2586990"/>
                  <a:pt x="11069532" y="2625090"/>
                </a:cubicBezTo>
                <a:cubicBezTo>
                  <a:pt x="11069532" y="2663190"/>
                  <a:pt x="11069532" y="2665095"/>
                  <a:pt x="11069532" y="2691765"/>
                </a:cubicBezTo>
                <a:cubicBezTo>
                  <a:pt x="11069532" y="2718435"/>
                  <a:pt x="11069532" y="2724785"/>
                  <a:pt x="11069532" y="2759075"/>
                </a:cubicBezTo>
                <a:cubicBezTo>
                  <a:pt x="11069532" y="2793365"/>
                  <a:pt x="11069532" y="2818130"/>
                  <a:pt x="11069532" y="2863850"/>
                </a:cubicBezTo>
                <a:cubicBezTo>
                  <a:pt x="11069532" y="2909570"/>
                  <a:pt x="11069532" y="2944495"/>
                  <a:pt x="11069532" y="2988310"/>
                </a:cubicBezTo>
                <a:cubicBezTo>
                  <a:pt x="11069532" y="3032125"/>
                  <a:pt x="11069532" y="3040380"/>
                  <a:pt x="11069532" y="3084195"/>
                </a:cubicBezTo>
                <a:cubicBezTo>
                  <a:pt x="11069532" y="3128010"/>
                  <a:pt x="11069532" y="3169920"/>
                  <a:pt x="11069532" y="3208020"/>
                </a:cubicBezTo>
                <a:cubicBezTo>
                  <a:pt x="11069532" y="3246120"/>
                  <a:pt x="11069532" y="3237230"/>
                  <a:pt x="11069532" y="3275330"/>
                </a:cubicBezTo>
                <a:cubicBezTo>
                  <a:pt x="11069532" y="3313430"/>
                  <a:pt x="11069532" y="3361690"/>
                  <a:pt x="11069532" y="3399790"/>
                </a:cubicBezTo>
                <a:cubicBezTo>
                  <a:pt x="11069532" y="3437890"/>
                  <a:pt x="11069532" y="3437890"/>
                  <a:pt x="11069532" y="3466465"/>
                </a:cubicBezTo>
                <a:cubicBezTo>
                  <a:pt x="11069532" y="3495040"/>
                  <a:pt x="11069532" y="3514090"/>
                  <a:pt x="11069532" y="3542665"/>
                </a:cubicBezTo>
                <a:cubicBezTo>
                  <a:pt x="11069532" y="3571240"/>
                  <a:pt x="11069532" y="3577590"/>
                  <a:pt x="11069532" y="3609975"/>
                </a:cubicBezTo>
                <a:cubicBezTo>
                  <a:pt x="11069532" y="3642360"/>
                  <a:pt x="11069532" y="3667125"/>
                  <a:pt x="11069532" y="3705225"/>
                </a:cubicBezTo>
                <a:cubicBezTo>
                  <a:pt x="11069532" y="3743325"/>
                  <a:pt x="11069532" y="3763010"/>
                  <a:pt x="11069532" y="3801110"/>
                </a:cubicBezTo>
                <a:cubicBezTo>
                  <a:pt x="11069532" y="3839210"/>
                  <a:pt x="11069532" y="3860800"/>
                  <a:pt x="11069532" y="3896995"/>
                </a:cubicBezTo>
                <a:cubicBezTo>
                  <a:pt x="11069532" y="3933190"/>
                  <a:pt x="11069532" y="3946525"/>
                  <a:pt x="11069532" y="3982720"/>
                </a:cubicBezTo>
                <a:cubicBezTo>
                  <a:pt x="11069532" y="4018915"/>
                  <a:pt x="11069532" y="4040505"/>
                  <a:pt x="11069532" y="4078605"/>
                </a:cubicBezTo>
                <a:cubicBezTo>
                  <a:pt x="11069532" y="4116705"/>
                  <a:pt x="11069532" y="4135755"/>
                  <a:pt x="11069532" y="4173855"/>
                </a:cubicBezTo>
                <a:cubicBezTo>
                  <a:pt x="11069532" y="4211955"/>
                  <a:pt x="11069532" y="4233545"/>
                  <a:pt x="11069532" y="4269740"/>
                </a:cubicBezTo>
                <a:cubicBezTo>
                  <a:pt x="11069532" y="4305935"/>
                  <a:pt x="11069532" y="4323080"/>
                  <a:pt x="11069532" y="4355465"/>
                </a:cubicBezTo>
                <a:cubicBezTo>
                  <a:pt x="11069532" y="4387850"/>
                  <a:pt x="11069532" y="4403725"/>
                  <a:pt x="11069532" y="4432300"/>
                </a:cubicBezTo>
                <a:cubicBezTo>
                  <a:pt x="11069532" y="4460875"/>
                  <a:pt x="11069532" y="4470400"/>
                  <a:pt x="11069532" y="4498975"/>
                </a:cubicBezTo>
                <a:cubicBezTo>
                  <a:pt x="11069532" y="4527550"/>
                  <a:pt x="11069532" y="4547235"/>
                  <a:pt x="11069532" y="4575810"/>
                </a:cubicBezTo>
                <a:cubicBezTo>
                  <a:pt x="11069532" y="4604385"/>
                  <a:pt x="11069532" y="4613910"/>
                  <a:pt x="11069532" y="4642485"/>
                </a:cubicBezTo>
                <a:cubicBezTo>
                  <a:pt x="11069532" y="4671060"/>
                  <a:pt x="11069532" y="4688840"/>
                  <a:pt x="11069532" y="4719320"/>
                </a:cubicBezTo>
                <a:cubicBezTo>
                  <a:pt x="11069532" y="4749800"/>
                  <a:pt x="11069532" y="4763135"/>
                  <a:pt x="11069532" y="4795520"/>
                </a:cubicBezTo>
                <a:cubicBezTo>
                  <a:pt x="11069532" y="4827905"/>
                  <a:pt x="11069532" y="4847590"/>
                  <a:pt x="11069532" y="4881880"/>
                </a:cubicBezTo>
                <a:cubicBezTo>
                  <a:pt x="11069532" y="4916170"/>
                  <a:pt x="11071437" y="4933315"/>
                  <a:pt x="11069532" y="4967605"/>
                </a:cubicBezTo>
                <a:cubicBezTo>
                  <a:pt x="11067627" y="5001895"/>
                  <a:pt x="11065722" y="5021580"/>
                  <a:pt x="11060007" y="5053965"/>
                </a:cubicBezTo>
                <a:cubicBezTo>
                  <a:pt x="11054292" y="5086350"/>
                  <a:pt x="11052387" y="5099685"/>
                  <a:pt x="11040957" y="5130165"/>
                </a:cubicBezTo>
                <a:cubicBezTo>
                  <a:pt x="11029527" y="5160645"/>
                  <a:pt x="11018097" y="5174615"/>
                  <a:pt x="11002857" y="5207000"/>
                </a:cubicBezTo>
                <a:cubicBezTo>
                  <a:pt x="10987617" y="5239385"/>
                  <a:pt x="10978092" y="5262245"/>
                  <a:pt x="10964757" y="5292725"/>
                </a:cubicBezTo>
                <a:cubicBezTo>
                  <a:pt x="10951422" y="5323205"/>
                  <a:pt x="10945072" y="5333365"/>
                  <a:pt x="10935547" y="5360035"/>
                </a:cubicBezTo>
                <a:cubicBezTo>
                  <a:pt x="10926022" y="5386705"/>
                  <a:pt x="10922212" y="5400040"/>
                  <a:pt x="10916497" y="5426710"/>
                </a:cubicBezTo>
                <a:cubicBezTo>
                  <a:pt x="10910782" y="5453380"/>
                  <a:pt x="10918402" y="5466715"/>
                  <a:pt x="10906972" y="5493385"/>
                </a:cubicBezTo>
                <a:cubicBezTo>
                  <a:pt x="10895542" y="5520055"/>
                  <a:pt x="10874587" y="5532120"/>
                  <a:pt x="10859347" y="5560695"/>
                </a:cubicBezTo>
                <a:cubicBezTo>
                  <a:pt x="10844107" y="5589270"/>
                  <a:pt x="10840297" y="5608320"/>
                  <a:pt x="10830772" y="5636895"/>
                </a:cubicBezTo>
                <a:cubicBezTo>
                  <a:pt x="10821247" y="5665470"/>
                  <a:pt x="10830772" y="5683250"/>
                  <a:pt x="10811722" y="5704205"/>
                </a:cubicBezTo>
                <a:cubicBezTo>
                  <a:pt x="10792672" y="5725160"/>
                  <a:pt x="10769177" y="5734685"/>
                  <a:pt x="10734887" y="5742305"/>
                </a:cubicBezTo>
                <a:cubicBezTo>
                  <a:pt x="10700597" y="5749925"/>
                  <a:pt x="10679642" y="5736590"/>
                  <a:pt x="10639637" y="5742305"/>
                </a:cubicBezTo>
                <a:cubicBezTo>
                  <a:pt x="10599632" y="5748020"/>
                  <a:pt x="10576137" y="5763260"/>
                  <a:pt x="10534227" y="5770880"/>
                </a:cubicBezTo>
                <a:cubicBezTo>
                  <a:pt x="10492317" y="5778500"/>
                  <a:pt x="10468822" y="5776595"/>
                  <a:pt x="10428817" y="5780405"/>
                </a:cubicBezTo>
                <a:cubicBezTo>
                  <a:pt x="10388812" y="5784215"/>
                  <a:pt x="10377382" y="5784215"/>
                  <a:pt x="10333567" y="5789930"/>
                </a:cubicBezTo>
                <a:cubicBezTo>
                  <a:pt x="10289752" y="5795645"/>
                  <a:pt x="10249112" y="5805170"/>
                  <a:pt x="10209107" y="5808980"/>
                </a:cubicBezTo>
                <a:cubicBezTo>
                  <a:pt x="10169102" y="5812790"/>
                  <a:pt x="10166562" y="5808980"/>
                  <a:pt x="10132272" y="5808980"/>
                </a:cubicBezTo>
                <a:cubicBezTo>
                  <a:pt x="10097982" y="5808980"/>
                  <a:pt x="10069407" y="5808980"/>
                  <a:pt x="10037022" y="5808980"/>
                </a:cubicBezTo>
                <a:cubicBezTo>
                  <a:pt x="10004637" y="5808980"/>
                  <a:pt x="9996382" y="5808980"/>
                  <a:pt x="9969712" y="5808980"/>
                </a:cubicBezTo>
                <a:cubicBezTo>
                  <a:pt x="9943042" y="5808980"/>
                  <a:pt x="9931612" y="5808980"/>
                  <a:pt x="9903037" y="5808980"/>
                </a:cubicBezTo>
                <a:cubicBezTo>
                  <a:pt x="9874462" y="5808980"/>
                  <a:pt x="9855412" y="5808980"/>
                  <a:pt x="9826837" y="5808980"/>
                </a:cubicBezTo>
                <a:cubicBezTo>
                  <a:pt x="9798262" y="5808980"/>
                  <a:pt x="9788102" y="5807075"/>
                  <a:pt x="9759527" y="5808980"/>
                </a:cubicBezTo>
                <a:cubicBezTo>
                  <a:pt x="9730952" y="5810885"/>
                  <a:pt x="9723332" y="5812790"/>
                  <a:pt x="9683327" y="5818505"/>
                </a:cubicBezTo>
                <a:cubicBezTo>
                  <a:pt x="9643322" y="5824220"/>
                  <a:pt x="9604587" y="5834380"/>
                  <a:pt x="9558867" y="5838190"/>
                </a:cubicBezTo>
                <a:cubicBezTo>
                  <a:pt x="9513147" y="5842000"/>
                  <a:pt x="9487747" y="5838190"/>
                  <a:pt x="9453457" y="5838190"/>
                </a:cubicBezTo>
                <a:cubicBezTo>
                  <a:pt x="9419167" y="5838190"/>
                  <a:pt x="9413452" y="5838190"/>
                  <a:pt x="9386782" y="5838190"/>
                </a:cubicBezTo>
                <a:cubicBezTo>
                  <a:pt x="9360112" y="5838190"/>
                  <a:pt x="9348047" y="5838190"/>
                  <a:pt x="9319472" y="5838190"/>
                </a:cubicBezTo>
                <a:cubicBezTo>
                  <a:pt x="9290897" y="5838190"/>
                  <a:pt x="9271847" y="5838190"/>
                  <a:pt x="9243272" y="5838190"/>
                </a:cubicBezTo>
                <a:cubicBezTo>
                  <a:pt x="9214697" y="5838190"/>
                  <a:pt x="9205172" y="5838190"/>
                  <a:pt x="9176597" y="5838190"/>
                </a:cubicBezTo>
                <a:cubicBezTo>
                  <a:pt x="9148022" y="5838190"/>
                  <a:pt x="9128337" y="5838190"/>
                  <a:pt x="9099762" y="5838190"/>
                </a:cubicBezTo>
                <a:cubicBezTo>
                  <a:pt x="9071187" y="5838190"/>
                  <a:pt x="9065472" y="5838190"/>
                  <a:pt x="9033087" y="5838190"/>
                </a:cubicBezTo>
                <a:cubicBezTo>
                  <a:pt x="9000702" y="5838190"/>
                  <a:pt x="8975302" y="5836285"/>
                  <a:pt x="8937202" y="5838190"/>
                </a:cubicBezTo>
                <a:cubicBezTo>
                  <a:pt x="8899102" y="5840095"/>
                  <a:pt x="8879417" y="5845810"/>
                  <a:pt x="8841317" y="5847715"/>
                </a:cubicBezTo>
                <a:cubicBezTo>
                  <a:pt x="8803217" y="5849620"/>
                  <a:pt x="8782262" y="5847715"/>
                  <a:pt x="8746067" y="5847715"/>
                </a:cubicBezTo>
                <a:cubicBezTo>
                  <a:pt x="8709872" y="5847715"/>
                  <a:pt x="8699712" y="5847715"/>
                  <a:pt x="8659707" y="5847715"/>
                </a:cubicBezTo>
                <a:cubicBezTo>
                  <a:pt x="8619702" y="5847715"/>
                  <a:pt x="8593032" y="5847715"/>
                  <a:pt x="8545407" y="5847715"/>
                </a:cubicBezTo>
                <a:cubicBezTo>
                  <a:pt x="8497782" y="5847715"/>
                  <a:pt x="8472382" y="5847715"/>
                  <a:pt x="8420947" y="5847715"/>
                </a:cubicBezTo>
                <a:cubicBezTo>
                  <a:pt x="8369512" y="5847715"/>
                  <a:pt x="8336492" y="5847715"/>
                  <a:pt x="8286962" y="5847715"/>
                </a:cubicBezTo>
                <a:cubicBezTo>
                  <a:pt x="8237432" y="5847715"/>
                  <a:pt x="8223462" y="5847715"/>
                  <a:pt x="8172027" y="5847715"/>
                </a:cubicBezTo>
                <a:cubicBezTo>
                  <a:pt x="8120592" y="5847715"/>
                  <a:pt x="8083762" y="5847715"/>
                  <a:pt x="8028517" y="5847715"/>
                </a:cubicBezTo>
                <a:cubicBezTo>
                  <a:pt x="7973272" y="5847715"/>
                  <a:pt x="7948507" y="5847715"/>
                  <a:pt x="7895167" y="5847715"/>
                </a:cubicBezTo>
                <a:cubicBezTo>
                  <a:pt x="7841827" y="5847715"/>
                  <a:pt x="7812617" y="5847715"/>
                  <a:pt x="7761182" y="5847715"/>
                </a:cubicBezTo>
                <a:cubicBezTo>
                  <a:pt x="7709747" y="5847715"/>
                  <a:pt x="7688157" y="5847715"/>
                  <a:pt x="7636722" y="5847715"/>
                </a:cubicBezTo>
                <a:cubicBezTo>
                  <a:pt x="7585287" y="5847715"/>
                  <a:pt x="7556077" y="5847715"/>
                  <a:pt x="7502737" y="5847715"/>
                </a:cubicBezTo>
                <a:cubicBezTo>
                  <a:pt x="7449397" y="5847715"/>
                  <a:pt x="7423997" y="5847715"/>
                  <a:pt x="7368752" y="5847715"/>
                </a:cubicBezTo>
                <a:cubicBezTo>
                  <a:pt x="7313507" y="5847715"/>
                  <a:pt x="7281122" y="5847715"/>
                  <a:pt x="7225877" y="5847715"/>
                </a:cubicBezTo>
                <a:cubicBezTo>
                  <a:pt x="7170632" y="5847715"/>
                  <a:pt x="7141422" y="5847715"/>
                  <a:pt x="7091892" y="5847715"/>
                </a:cubicBezTo>
                <a:cubicBezTo>
                  <a:pt x="7042362" y="5847715"/>
                  <a:pt x="7024582" y="5847715"/>
                  <a:pt x="6976957" y="5847715"/>
                </a:cubicBezTo>
                <a:cubicBezTo>
                  <a:pt x="6929332" y="5847715"/>
                  <a:pt x="6900122" y="5847715"/>
                  <a:pt x="6852497" y="5847715"/>
                </a:cubicBezTo>
                <a:cubicBezTo>
                  <a:pt x="6804872" y="5847715"/>
                  <a:pt x="6783917" y="5843905"/>
                  <a:pt x="6738197" y="5847715"/>
                </a:cubicBezTo>
                <a:cubicBezTo>
                  <a:pt x="6692477" y="5851525"/>
                  <a:pt x="6665172" y="5862955"/>
                  <a:pt x="6623262" y="5866765"/>
                </a:cubicBezTo>
                <a:cubicBezTo>
                  <a:pt x="6581352" y="5870575"/>
                  <a:pt x="6565477" y="5866765"/>
                  <a:pt x="6527377" y="5866765"/>
                </a:cubicBezTo>
                <a:cubicBezTo>
                  <a:pt x="6489277" y="5866765"/>
                  <a:pt x="6468322" y="5866765"/>
                  <a:pt x="6432127" y="5866765"/>
                </a:cubicBezTo>
                <a:cubicBezTo>
                  <a:pt x="6395932" y="5866765"/>
                  <a:pt x="6381962" y="5866765"/>
                  <a:pt x="6345767" y="5866765"/>
                </a:cubicBezTo>
                <a:cubicBezTo>
                  <a:pt x="6309572" y="5866765"/>
                  <a:pt x="6288617" y="5866765"/>
                  <a:pt x="6250517" y="5866765"/>
                </a:cubicBezTo>
                <a:cubicBezTo>
                  <a:pt x="6212417" y="5866765"/>
                  <a:pt x="6192732" y="5866765"/>
                  <a:pt x="6154632" y="5866765"/>
                </a:cubicBezTo>
                <a:cubicBezTo>
                  <a:pt x="6116532" y="5866765"/>
                  <a:pt x="6094942" y="5866765"/>
                  <a:pt x="6058747" y="5866765"/>
                </a:cubicBezTo>
                <a:cubicBezTo>
                  <a:pt x="6022552" y="5866765"/>
                  <a:pt x="6009217" y="5866765"/>
                  <a:pt x="5973022" y="5866765"/>
                </a:cubicBezTo>
                <a:cubicBezTo>
                  <a:pt x="5936827" y="5866765"/>
                  <a:pt x="5915237" y="5866765"/>
                  <a:pt x="5877137" y="5866765"/>
                </a:cubicBezTo>
                <a:cubicBezTo>
                  <a:pt x="5839037" y="5866765"/>
                  <a:pt x="5819987" y="5866765"/>
                  <a:pt x="5781887" y="5866765"/>
                </a:cubicBezTo>
                <a:cubicBezTo>
                  <a:pt x="5743787" y="5866765"/>
                  <a:pt x="5722197" y="5866765"/>
                  <a:pt x="5686002" y="5866765"/>
                </a:cubicBezTo>
                <a:cubicBezTo>
                  <a:pt x="5649807" y="5866765"/>
                  <a:pt x="5636472" y="5866765"/>
                  <a:pt x="5600277" y="5866765"/>
                </a:cubicBezTo>
                <a:cubicBezTo>
                  <a:pt x="5564082" y="5866765"/>
                  <a:pt x="5542492" y="5866765"/>
                  <a:pt x="5504392" y="5866765"/>
                </a:cubicBezTo>
                <a:cubicBezTo>
                  <a:pt x="5466292" y="5866765"/>
                  <a:pt x="5440892" y="5866765"/>
                  <a:pt x="5408507" y="5866765"/>
                </a:cubicBezTo>
                <a:cubicBezTo>
                  <a:pt x="5376122" y="5866765"/>
                  <a:pt x="5370407" y="5866765"/>
                  <a:pt x="5341832" y="5866765"/>
                </a:cubicBezTo>
                <a:cubicBezTo>
                  <a:pt x="5313257" y="5866765"/>
                  <a:pt x="5293572" y="5866765"/>
                  <a:pt x="5264997" y="5866765"/>
                </a:cubicBezTo>
                <a:cubicBezTo>
                  <a:pt x="5236422" y="5866765"/>
                  <a:pt x="5226897" y="5866765"/>
                  <a:pt x="5198322" y="5866765"/>
                </a:cubicBezTo>
                <a:cubicBezTo>
                  <a:pt x="5169747" y="5866765"/>
                  <a:pt x="5150697" y="5866765"/>
                  <a:pt x="5122122" y="5866765"/>
                </a:cubicBezTo>
                <a:cubicBezTo>
                  <a:pt x="5093547" y="5866765"/>
                  <a:pt x="5087197" y="5866765"/>
                  <a:pt x="5054812" y="5866765"/>
                </a:cubicBezTo>
                <a:cubicBezTo>
                  <a:pt x="5022427" y="5866765"/>
                  <a:pt x="4991947" y="5866765"/>
                  <a:pt x="4959562" y="5866765"/>
                </a:cubicBezTo>
                <a:cubicBezTo>
                  <a:pt x="4927177" y="5866765"/>
                  <a:pt x="4924637" y="5866765"/>
                  <a:pt x="4892252" y="5866765"/>
                </a:cubicBezTo>
                <a:cubicBezTo>
                  <a:pt x="4859867" y="5866765"/>
                  <a:pt x="4838912" y="5866765"/>
                  <a:pt x="4797002" y="5866765"/>
                </a:cubicBezTo>
                <a:cubicBezTo>
                  <a:pt x="4755092" y="5866765"/>
                  <a:pt x="4723977" y="5866765"/>
                  <a:pt x="4682067" y="5866765"/>
                </a:cubicBezTo>
                <a:cubicBezTo>
                  <a:pt x="4640157" y="5866765"/>
                  <a:pt x="4624282" y="5866765"/>
                  <a:pt x="4586182" y="5866765"/>
                </a:cubicBezTo>
                <a:cubicBezTo>
                  <a:pt x="4548082" y="5866765"/>
                  <a:pt x="4532842" y="5866765"/>
                  <a:pt x="4490932" y="5866765"/>
                </a:cubicBezTo>
                <a:cubicBezTo>
                  <a:pt x="4449022" y="5866765"/>
                  <a:pt x="4421717" y="5866765"/>
                  <a:pt x="4375997" y="5866765"/>
                </a:cubicBezTo>
                <a:cubicBezTo>
                  <a:pt x="4330277" y="5866765"/>
                  <a:pt x="4306782" y="5866765"/>
                  <a:pt x="4261062" y="5866765"/>
                </a:cubicBezTo>
                <a:cubicBezTo>
                  <a:pt x="4215342" y="5866765"/>
                  <a:pt x="4192482" y="5866765"/>
                  <a:pt x="4146762" y="5866765"/>
                </a:cubicBezTo>
                <a:cubicBezTo>
                  <a:pt x="4101042" y="5866765"/>
                  <a:pt x="4083262" y="5866765"/>
                  <a:pt x="4031827" y="5866765"/>
                </a:cubicBezTo>
                <a:cubicBezTo>
                  <a:pt x="3980392" y="5866765"/>
                  <a:pt x="3943562" y="5866765"/>
                  <a:pt x="3888317" y="5866765"/>
                </a:cubicBezTo>
                <a:cubicBezTo>
                  <a:pt x="3833072" y="5866765"/>
                  <a:pt x="3803862" y="5866765"/>
                  <a:pt x="3754332" y="5866765"/>
                </a:cubicBezTo>
                <a:cubicBezTo>
                  <a:pt x="3704802" y="5866765"/>
                  <a:pt x="3685117" y="5866765"/>
                  <a:pt x="3639397" y="5866765"/>
                </a:cubicBezTo>
                <a:cubicBezTo>
                  <a:pt x="3593677" y="5866765"/>
                  <a:pt x="3576532" y="5866765"/>
                  <a:pt x="3525097" y="5866765"/>
                </a:cubicBezTo>
                <a:cubicBezTo>
                  <a:pt x="3473662" y="5866765"/>
                  <a:pt x="3436832" y="5866765"/>
                  <a:pt x="3381587" y="5866765"/>
                </a:cubicBezTo>
                <a:cubicBezTo>
                  <a:pt x="3326342" y="5866765"/>
                  <a:pt x="3302847" y="5866765"/>
                  <a:pt x="3247602" y="5866765"/>
                </a:cubicBezTo>
                <a:cubicBezTo>
                  <a:pt x="3192357" y="5866765"/>
                  <a:pt x="3155527" y="5866765"/>
                  <a:pt x="3104092" y="5866765"/>
                </a:cubicBezTo>
                <a:cubicBezTo>
                  <a:pt x="3052657" y="5866765"/>
                  <a:pt x="3034877" y="5866765"/>
                  <a:pt x="2989157" y="5866765"/>
                </a:cubicBezTo>
                <a:cubicBezTo>
                  <a:pt x="2943437" y="5866765"/>
                  <a:pt x="2920577" y="5866765"/>
                  <a:pt x="2874857" y="5866765"/>
                </a:cubicBezTo>
                <a:cubicBezTo>
                  <a:pt x="2829137" y="5866765"/>
                  <a:pt x="2801832" y="5866765"/>
                  <a:pt x="2759922" y="5866765"/>
                </a:cubicBezTo>
                <a:cubicBezTo>
                  <a:pt x="2718012" y="5866765"/>
                  <a:pt x="2700232" y="5866765"/>
                  <a:pt x="2664037" y="5866765"/>
                </a:cubicBezTo>
                <a:cubicBezTo>
                  <a:pt x="2627842" y="5866765"/>
                  <a:pt x="2614507" y="5866765"/>
                  <a:pt x="2578312" y="5866765"/>
                </a:cubicBezTo>
                <a:cubicBezTo>
                  <a:pt x="2542117" y="5866765"/>
                  <a:pt x="2520527" y="5866765"/>
                  <a:pt x="2482427" y="5866765"/>
                </a:cubicBezTo>
                <a:cubicBezTo>
                  <a:pt x="2444327" y="5866765"/>
                  <a:pt x="2425277" y="5866765"/>
                  <a:pt x="2387177" y="5866765"/>
                </a:cubicBezTo>
                <a:cubicBezTo>
                  <a:pt x="2349077" y="5866765"/>
                  <a:pt x="2327487" y="5866765"/>
                  <a:pt x="2291292" y="5866765"/>
                </a:cubicBezTo>
                <a:cubicBezTo>
                  <a:pt x="2255097" y="5866765"/>
                  <a:pt x="2241762" y="5866765"/>
                  <a:pt x="2205567" y="5866765"/>
                </a:cubicBezTo>
                <a:cubicBezTo>
                  <a:pt x="2169372" y="5866765"/>
                  <a:pt x="2147782" y="5866765"/>
                  <a:pt x="2109682" y="5866765"/>
                </a:cubicBezTo>
                <a:cubicBezTo>
                  <a:pt x="2071582" y="5866765"/>
                  <a:pt x="2051897" y="5866765"/>
                  <a:pt x="2013797" y="5866765"/>
                </a:cubicBezTo>
                <a:cubicBezTo>
                  <a:pt x="1975697" y="5866765"/>
                  <a:pt x="1950932" y="5866765"/>
                  <a:pt x="1918547" y="5866765"/>
                </a:cubicBezTo>
                <a:cubicBezTo>
                  <a:pt x="1886162" y="5866765"/>
                  <a:pt x="1883622" y="5866765"/>
                  <a:pt x="1851237" y="5866765"/>
                </a:cubicBezTo>
                <a:cubicBezTo>
                  <a:pt x="1818852" y="5866765"/>
                  <a:pt x="1788372" y="5866765"/>
                  <a:pt x="1755987" y="5866765"/>
                </a:cubicBezTo>
                <a:cubicBezTo>
                  <a:pt x="1723602" y="5866765"/>
                  <a:pt x="1721062" y="5866765"/>
                  <a:pt x="1688677" y="5866765"/>
                </a:cubicBezTo>
                <a:cubicBezTo>
                  <a:pt x="1656292" y="5866765"/>
                  <a:pt x="1631527" y="5866765"/>
                  <a:pt x="1593427" y="5866765"/>
                </a:cubicBezTo>
                <a:cubicBezTo>
                  <a:pt x="1555327" y="5866765"/>
                  <a:pt x="1529927" y="5866765"/>
                  <a:pt x="1497542" y="5866765"/>
                </a:cubicBezTo>
                <a:cubicBezTo>
                  <a:pt x="1465157" y="5866765"/>
                  <a:pt x="1459442" y="5866765"/>
                  <a:pt x="1430867" y="5866765"/>
                </a:cubicBezTo>
                <a:cubicBezTo>
                  <a:pt x="1402292" y="5866765"/>
                  <a:pt x="1392132" y="5866765"/>
                  <a:pt x="1354032" y="5866765"/>
                </a:cubicBezTo>
                <a:cubicBezTo>
                  <a:pt x="1315932" y="5866765"/>
                  <a:pt x="1283547" y="5866765"/>
                  <a:pt x="1239732" y="5866765"/>
                </a:cubicBezTo>
                <a:cubicBezTo>
                  <a:pt x="1195917" y="5866765"/>
                  <a:pt x="1180042" y="5866765"/>
                  <a:pt x="1134322" y="5866765"/>
                </a:cubicBezTo>
                <a:cubicBezTo>
                  <a:pt x="1088602" y="5866765"/>
                  <a:pt x="1053677" y="5866765"/>
                  <a:pt x="1009862" y="5866765"/>
                </a:cubicBezTo>
                <a:cubicBezTo>
                  <a:pt x="966047" y="5866765"/>
                  <a:pt x="946997" y="5866765"/>
                  <a:pt x="914612" y="5866765"/>
                </a:cubicBezTo>
                <a:cubicBezTo>
                  <a:pt x="882227" y="5866765"/>
                  <a:pt x="875877" y="5866765"/>
                  <a:pt x="847302" y="5866765"/>
                </a:cubicBezTo>
                <a:cubicBezTo>
                  <a:pt x="818727" y="5866765"/>
                  <a:pt x="799677" y="5866765"/>
                  <a:pt x="771102" y="5866765"/>
                </a:cubicBezTo>
                <a:cubicBezTo>
                  <a:pt x="742527" y="5866765"/>
                  <a:pt x="730462" y="5866765"/>
                  <a:pt x="703792" y="5866765"/>
                </a:cubicBezTo>
                <a:cubicBezTo>
                  <a:pt x="677122" y="5866765"/>
                  <a:pt x="665692" y="5866765"/>
                  <a:pt x="637117" y="5866765"/>
                </a:cubicBezTo>
                <a:cubicBezTo>
                  <a:pt x="608542" y="5866765"/>
                  <a:pt x="589492" y="5866765"/>
                  <a:pt x="560917" y="5866765"/>
                </a:cubicBezTo>
                <a:cubicBezTo>
                  <a:pt x="532342" y="5866765"/>
                  <a:pt x="520277" y="5866765"/>
                  <a:pt x="493607" y="5866765"/>
                </a:cubicBezTo>
                <a:cubicBezTo>
                  <a:pt x="466937" y="5866765"/>
                  <a:pt x="455507" y="5868670"/>
                  <a:pt x="426932" y="5866765"/>
                </a:cubicBezTo>
                <a:cubicBezTo>
                  <a:pt x="398357" y="5864860"/>
                  <a:pt x="380577" y="5861050"/>
                  <a:pt x="350097" y="5857240"/>
                </a:cubicBezTo>
                <a:cubicBezTo>
                  <a:pt x="319617" y="5853430"/>
                  <a:pt x="302472" y="5853430"/>
                  <a:pt x="273897" y="5847715"/>
                </a:cubicBezTo>
                <a:cubicBezTo>
                  <a:pt x="245322" y="5842000"/>
                  <a:pt x="233257" y="5834380"/>
                  <a:pt x="206587" y="5828665"/>
                </a:cubicBezTo>
                <a:cubicBezTo>
                  <a:pt x="179917" y="5822950"/>
                  <a:pt x="166582" y="5822315"/>
                  <a:pt x="139912" y="5818505"/>
                </a:cubicBezTo>
                <a:cubicBezTo>
                  <a:pt x="113242" y="5814695"/>
                  <a:pt x="99907" y="5814695"/>
                  <a:pt x="73237" y="5808980"/>
                </a:cubicBezTo>
                <a:cubicBezTo>
                  <a:pt x="46567" y="5803265"/>
                  <a:pt x="19262" y="5812790"/>
                  <a:pt x="5927" y="5789930"/>
                </a:cubicBezTo>
                <a:cubicBezTo>
                  <a:pt x="-7408" y="5767070"/>
                  <a:pt x="5927" y="5727065"/>
                  <a:pt x="5927" y="5694680"/>
                </a:cubicBezTo>
                <a:cubicBezTo>
                  <a:pt x="5927" y="5662295"/>
                  <a:pt x="5927" y="5659755"/>
                  <a:pt x="5927" y="5627370"/>
                </a:cubicBezTo>
                <a:cubicBezTo>
                  <a:pt x="5927" y="5594985"/>
                  <a:pt x="5927" y="5572125"/>
                  <a:pt x="5927" y="5532120"/>
                </a:cubicBezTo>
                <a:cubicBezTo>
                  <a:pt x="5927" y="5492115"/>
                  <a:pt x="5927" y="5461000"/>
                  <a:pt x="5927" y="5426710"/>
                </a:cubicBezTo>
                <a:cubicBezTo>
                  <a:pt x="5927" y="5392420"/>
                  <a:pt x="5927" y="5392420"/>
                  <a:pt x="5927" y="5360035"/>
                </a:cubicBezTo>
                <a:cubicBezTo>
                  <a:pt x="5927" y="5327650"/>
                  <a:pt x="5927" y="5306060"/>
                  <a:pt x="5927" y="5264150"/>
                </a:cubicBezTo>
                <a:cubicBezTo>
                  <a:pt x="5927" y="5222240"/>
                  <a:pt x="5927" y="5194935"/>
                  <a:pt x="5927" y="5149215"/>
                </a:cubicBezTo>
                <a:cubicBezTo>
                  <a:pt x="5927" y="5103495"/>
                  <a:pt x="5927" y="5080635"/>
                  <a:pt x="5927" y="5034915"/>
                </a:cubicBezTo>
                <a:cubicBezTo>
                  <a:pt x="5927" y="4989195"/>
                  <a:pt x="5927" y="4961890"/>
                  <a:pt x="5927" y="4919980"/>
                </a:cubicBezTo>
                <a:cubicBezTo>
                  <a:pt x="5927" y="4878070"/>
                  <a:pt x="5927" y="4862195"/>
                  <a:pt x="5927" y="4824095"/>
                </a:cubicBezTo>
                <a:cubicBezTo>
                  <a:pt x="5927" y="4785995"/>
                  <a:pt x="5927" y="4765040"/>
                  <a:pt x="5927" y="4728845"/>
                </a:cubicBezTo>
                <a:cubicBezTo>
                  <a:pt x="5927" y="4692650"/>
                  <a:pt x="5927" y="4678680"/>
                  <a:pt x="5927" y="4642485"/>
                </a:cubicBezTo>
                <a:cubicBezTo>
                  <a:pt x="5927" y="4606290"/>
                  <a:pt x="5927" y="4581525"/>
                  <a:pt x="5927" y="4547235"/>
                </a:cubicBezTo>
                <a:cubicBezTo>
                  <a:pt x="5927" y="4512945"/>
                  <a:pt x="5927" y="4498975"/>
                  <a:pt x="5927" y="4470400"/>
                </a:cubicBezTo>
                <a:cubicBezTo>
                  <a:pt x="5927" y="4441825"/>
                  <a:pt x="5927" y="4430395"/>
                  <a:pt x="5927" y="4403725"/>
                </a:cubicBezTo>
                <a:cubicBezTo>
                  <a:pt x="5927" y="4377055"/>
                  <a:pt x="5927" y="4364990"/>
                  <a:pt x="5927" y="4336415"/>
                </a:cubicBezTo>
                <a:cubicBezTo>
                  <a:pt x="5927" y="4307840"/>
                  <a:pt x="5927" y="4288790"/>
                  <a:pt x="5927" y="4260215"/>
                </a:cubicBezTo>
                <a:cubicBezTo>
                  <a:pt x="5927" y="4231640"/>
                  <a:pt x="5927" y="4221480"/>
                  <a:pt x="5927" y="4192905"/>
                </a:cubicBezTo>
                <a:cubicBezTo>
                  <a:pt x="5927" y="4164330"/>
                  <a:pt x="5927" y="4145280"/>
                  <a:pt x="5927" y="4116705"/>
                </a:cubicBezTo>
                <a:cubicBezTo>
                  <a:pt x="5927" y="4088130"/>
                  <a:pt x="5927" y="4082415"/>
                  <a:pt x="5927" y="4050030"/>
                </a:cubicBezTo>
                <a:cubicBezTo>
                  <a:pt x="5927" y="4017645"/>
                  <a:pt x="5927" y="3986530"/>
                  <a:pt x="5927" y="3954145"/>
                </a:cubicBezTo>
                <a:cubicBezTo>
                  <a:pt x="5927" y="3921760"/>
                  <a:pt x="5927" y="3919855"/>
                  <a:pt x="5927" y="3887470"/>
                </a:cubicBezTo>
                <a:cubicBezTo>
                  <a:pt x="5927" y="3855085"/>
                  <a:pt x="5927" y="3823970"/>
                  <a:pt x="5927" y="3791585"/>
                </a:cubicBezTo>
                <a:cubicBezTo>
                  <a:pt x="5927" y="3759200"/>
                  <a:pt x="5927" y="3757295"/>
                  <a:pt x="5927" y="3724910"/>
                </a:cubicBezTo>
                <a:cubicBezTo>
                  <a:pt x="5927" y="3692525"/>
                  <a:pt x="5927" y="3663315"/>
                  <a:pt x="5927" y="3629025"/>
                </a:cubicBezTo>
                <a:cubicBezTo>
                  <a:pt x="5927" y="3594735"/>
                  <a:pt x="5927" y="3581400"/>
                  <a:pt x="5927" y="3552825"/>
                </a:cubicBezTo>
                <a:cubicBezTo>
                  <a:pt x="5927" y="3524250"/>
                  <a:pt x="5927" y="3517900"/>
                  <a:pt x="5927" y="3485515"/>
                </a:cubicBezTo>
                <a:cubicBezTo>
                  <a:pt x="5927" y="3453130"/>
                  <a:pt x="5927" y="3422650"/>
                  <a:pt x="5927" y="3390265"/>
                </a:cubicBezTo>
                <a:cubicBezTo>
                  <a:pt x="5927" y="3357880"/>
                  <a:pt x="5927" y="3355340"/>
                  <a:pt x="5927" y="3322955"/>
                </a:cubicBezTo>
                <a:cubicBezTo>
                  <a:pt x="5927" y="3290570"/>
                  <a:pt x="5927" y="3260090"/>
                  <a:pt x="5927" y="3227705"/>
                </a:cubicBezTo>
                <a:cubicBezTo>
                  <a:pt x="5927" y="3195320"/>
                  <a:pt x="5927" y="3188970"/>
                  <a:pt x="5927" y="3160395"/>
                </a:cubicBezTo>
                <a:cubicBezTo>
                  <a:pt x="5927" y="3131820"/>
                  <a:pt x="4022" y="3118485"/>
                  <a:pt x="5927" y="3084195"/>
                </a:cubicBezTo>
                <a:cubicBezTo>
                  <a:pt x="7832" y="3049905"/>
                  <a:pt x="11642" y="3026410"/>
                  <a:pt x="15452" y="2988310"/>
                </a:cubicBezTo>
                <a:cubicBezTo>
                  <a:pt x="19262" y="2950210"/>
                  <a:pt x="23072" y="2930525"/>
                  <a:pt x="24977" y="2892425"/>
                </a:cubicBezTo>
                <a:cubicBezTo>
                  <a:pt x="26882" y="2854325"/>
                  <a:pt x="24977" y="2835275"/>
                  <a:pt x="24977" y="2797175"/>
                </a:cubicBezTo>
                <a:cubicBezTo>
                  <a:pt x="24977" y="2759075"/>
                  <a:pt x="24977" y="2737485"/>
                  <a:pt x="24977" y="2701290"/>
                </a:cubicBezTo>
                <a:cubicBezTo>
                  <a:pt x="24977" y="2665095"/>
                  <a:pt x="24977" y="2651760"/>
                  <a:pt x="24977" y="2615565"/>
                </a:cubicBezTo>
                <a:cubicBezTo>
                  <a:pt x="24977" y="2579370"/>
                  <a:pt x="24977" y="2553970"/>
                  <a:pt x="24977" y="2519680"/>
                </a:cubicBezTo>
                <a:cubicBezTo>
                  <a:pt x="24977" y="2485390"/>
                  <a:pt x="24977" y="2472055"/>
                  <a:pt x="24977" y="2443480"/>
                </a:cubicBezTo>
                <a:cubicBezTo>
                  <a:pt x="24977" y="2414905"/>
                  <a:pt x="24977" y="2408555"/>
                  <a:pt x="24977" y="2376170"/>
                </a:cubicBezTo>
                <a:cubicBezTo>
                  <a:pt x="24977" y="2343785"/>
                  <a:pt x="24977" y="2319020"/>
                  <a:pt x="24977" y="2280920"/>
                </a:cubicBezTo>
                <a:cubicBezTo>
                  <a:pt x="24977" y="2242820"/>
                  <a:pt x="24977" y="2217420"/>
                  <a:pt x="24977" y="2185035"/>
                </a:cubicBezTo>
                <a:cubicBezTo>
                  <a:pt x="24977" y="2152650"/>
                  <a:pt x="24977" y="2145030"/>
                  <a:pt x="24977" y="2118360"/>
                </a:cubicBezTo>
                <a:cubicBezTo>
                  <a:pt x="24977" y="2091690"/>
                  <a:pt x="24977" y="2079625"/>
                  <a:pt x="24977" y="2051050"/>
                </a:cubicBezTo>
                <a:cubicBezTo>
                  <a:pt x="24977" y="2022475"/>
                  <a:pt x="24977" y="2009140"/>
                  <a:pt x="24977" y="1974850"/>
                </a:cubicBezTo>
                <a:cubicBezTo>
                  <a:pt x="24977" y="1940560"/>
                  <a:pt x="24977" y="1915160"/>
                  <a:pt x="24977" y="1878965"/>
                </a:cubicBezTo>
                <a:cubicBezTo>
                  <a:pt x="24977" y="1842770"/>
                  <a:pt x="24977" y="1825625"/>
                  <a:pt x="24977" y="1793240"/>
                </a:cubicBezTo>
                <a:cubicBezTo>
                  <a:pt x="24977" y="1760855"/>
                  <a:pt x="21167" y="1756410"/>
                  <a:pt x="24977" y="1716405"/>
                </a:cubicBezTo>
                <a:cubicBezTo>
                  <a:pt x="28787" y="1676400"/>
                  <a:pt x="40217" y="1635760"/>
                  <a:pt x="44027" y="1591945"/>
                </a:cubicBezTo>
                <a:cubicBezTo>
                  <a:pt x="47837" y="1548130"/>
                  <a:pt x="44027" y="1540510"/>
                  <a:pt x="44027" y="1496695"/>
                </a:cubicBezTo>
                <a:cubicBezTo>
                  <a:pt x="44027" y="1452880"/>
                  <a:pt x="44027" y="1410335"/>
                  <a:pt x="44027" y="1372235"/>
                </a:cubicBezTo>
                <a:cubicBezTo>
                  <a:pt x="44027" y="1334135"/>
                  <a:pt x="44027" y="1334135"/>
                  <a:pt x="44027" y="1305560"/>
                </a:cubicBezTo>
                <a:cubicBezTo>
                  <a:pt x="44027" y="1276985"/>
                  <a:pt x="42122" y="1259205"/>
                  <a:pt x="44027" y="1228725"/>
                </a:cubicBezTo>
                <a:cubicBezTo>
                  <a:pt x="45932" y="1198245"/>
                  <a:pt x="47837" y="1181100"/>
                  <a:pt x="53552" y="1152525"/>
                </a:cubicBezTo>
                <a:cubicBezTo>
                  <a:pt x="59267" y="1123950"/>
                  <a:pt x="69427" y="1113790"/>
                  <a:pt x="73237" y="1085215"/>
                </a:cubicBezTo>
                <a:cubicBezTo>
                  <a:pt x="77047" y="1056640"/>
                  <a:pt x="73237" y="1037590"/>
                  <a:pt x="73237" y="1009015"/>
                </a:cubicBezTo>
                <a:cubicBezTo>
                  <a:pt x="73237" y="980440"/>
                  <a:pt x="71332" y="975995"/>
                  <a:pt x="73237" y="941705"/>
                </a:cubicBezTo>
                <a:cubicBezTo>
                  <a:pt x="75142" y="907415"/>
                  <a:pt x="77047" y="878840"/>
                  <a:pt x="82762" y="836930"/>
                </a:cubicBezTo>
                <a:cubicBezTo>
                  <a:pt x="88477" y="795020"/>
                  <a:pt x="96097" y="767715"/>
                  <a:pt x="101812" y="731520"/>
                </a:cubicBezTo>
                <a:cubicBezTo>
                  <a:pt x="107527" y="695325"/>
                  <a:pt x="109432" y="687705"/>
                  <a:pt x="111337" y="655320"/>
                </a:cubicBezTo>
                <a:cubicBezTo>
                  <a:pt x="113242" y="622935"/>
                  <a:pt x="109432" y="605155"/>
                  <a:pt x="111337" y="568960"/>
                </a:cubicBezTo>
                <a:cubicBezTo>
                  <a:pt x="113242" y="532765"/>
                  <a:pt x="115147" y="506095"/>
                  <a:pt x="120862" y="473710"/>
                </a:cubicBezTo>
                <a:cubicBezTo>
                  <a:pt x="126577" y="441325"/>
                  <a:pt x="136102" y="434975"/>
                  <a:pt x="139912" y="406400"/>
                </a:cubicBezTo>
                <a:cubicBezTo>
                  <a:pt x="143722" y="377825"/>
                  <a:pt x="138007" y="358775"/>
                  <a:pt x="139912" y="330200"/>
                </a:cubicBezTo>
                <a:cubicBezTo>
                  <a:pt x="141817" y="301625"/>
                  <a:pt x="147532" y="289560"/>
                  <a:pt x="149437" y="262890"/>
                </a:cubicBezTo>
                <a:cubicBezTo>
                  <a:pt x="151342" y="236220"/>
                  <a:pt x="160867" y="222885"/>
                  <a:pt x="149437" y="196215"/>
                </a:cubicBezTo>
                <a:cubicBezTo>
                  <a:pt x="138007" y="169545"/>
                  <a:pt x="105622" y="155575"/>
                  <a:pt x="92287" y="128905"/>
                </a:cubicBezTo>
                <a:cubicBezTo>
                  <a:pt x="78952" y="102235"/>
                  <a:pt x="80857" y="86995"/>
                  <a:pt x="82762" y="62230"/>
                </a:cubicBezTo>
                <a:cubicBezTo>
                  <a:pt x="84667" y="37465"/>
                  <a:pt x="78952" y="16510"/>
                  <a:pt x="101812" y="5080"/>
                </a:cubicBezTo>
                <a:close/>
              </a:path>
            </a:pathLst>
          </a:cu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a:solidFill>
                <a:srgbClr val="FFFFFF"/>
              </a:solidFill>
              <a:latin typeface="Calibri" panose="020F0502020204030204"/>
              <a:ea typeface="微软雅黑" panose="020B0503020204020204" charset="-122"/>
            </a:endParaRPr>
          </a:p>
        </p:txBody>
      </p:sp>
      <p:sp>
        <p:nvSpPr>
          <p:cNvPr id="11268" name="任意多边形 12"/>
          <p:cNvSpPr/>
          <p:nvPr/>
        </p:nvSpPr>
        <p:spPr>
          <a:xfrm flipH="1" flipV="1">
            <a:off x="406400" y="612775"/>
            <a:ext cx="11226800" cy="5868988"/>
          </a:xfrm>
          <a:custGeom>
            <a:avLst/>
            <a:gdLst/>
            <a:ahLst/>
            <a:cxnLst>
              <a:cxn ang="0">
                <a:pos x="103217" y="5079"/>
              </a:cxn>
              <a:cxn ang="0">
                <a:pos x="199784" y="5079"/>
              </a:cxn>
              <a:cxn ang="0">
                <a:pos x="268024" y="5079"/>
              </a:cxn>
              <a:cxn ang="0">
                <a:pos x="345277" y="5079"/>
              </a:cxn>
              <a:cxn ang="0">
                <a:pos x="413517" y="5079"/>
              </a:cxn>
              <a:cxn ang="0">
                <a:pos x="481114" y="5079"/>
              </a:cxn>
              <a:cxn ang="0">
                <a:pos x="607294" y="5079"/>
              </a:cxn>
              <a:cxn ang="0">
                <a:pos x="743130" y="5079"/>
              </a:cxn>
              <a:cxn ang="0">
                <a:pos x="878323" y="5079"/>
              </a:cxn>
              <a:cxn ang="0">
                <a:pos x="1043130" y="5079"/>
              </a:cxn>
              <a:cxn ang="0">
                <a:pos x="1207936" y="5079"/>
              </a:cxn>
              <a:cxn ang="0">
                <a:pos x="1343773" y="5079"/>
              </a:cxn>
              <a:cxn ang="0">
                <a:pos x="1508579" y="5079"/>
              </a:cxn>
              <a:cxn ang="0">
                <a:pos x="1673386" y="5079"/>
              </a:cxn>
              <a:cxn ang="0">
                <a:pos x="1838192" y="5079"/>
              </a:cxn>
              <a:cxn ang="0">
                <a:pos x="2002999" y="5079"/>
              </a:cxn>
              <a:cxn ang="0">
                <a:pos x="2158149" y="5079"/>
              </a:cxn>
              <a:cxn ang="0">
                <a:pos x="2303642" y="5079"/>
              </a:cxn>
              <a:cxn ang="0">
                <a:pos x="2439479" y="5079"/>
              </a:cxn>
              <a:cxn ang="0">
                <a:pos x="2584972" y="5079"/>
              </a:cxn>
              <a:cxn ang="0">
                <a:pos x="2720808" y="5079"/>
              </a:cxn>
              <a:cxn ang="0">
                <a:pos x="2865658" y="5079"/>
              </a:cxn>
              <a:cxn ang="0">
                <a:pos x="3001495" y="5079"/>
              </a:cxn>
              <a:cxn ang="0">
                <a:pos x="3137331" y="5079"/>
              </a:cxn>
              <a:cxn ang="0">
                <a:pos x="3282824" y="5079"/>
              </a:cxn>
              <a:cxn ang="0">
                <a:pos x="3418661" y="5079"/>
              </a:cxn>
              <a:cxn ang="0">
                <a:pos x="3535184" y="5079"/>
              </a:cxn>
              <a:cxn ang="0">
                <a:pos x="3660721" y="5079"/>
              </a:cxn>
              <a:cxn ang="0">
                <a:pos x="3777244" y="5079"/>
              </a:cxn>
              <a:cxn ang="0">
                <a:pos x="3864797" y="5079"/>
              </a:cxn>
              <a:cxn ang="0">
                <a:pos x="3990334" y="5079"/>
              </a:cxn>
              <a:cxn ang="0">
                <a:pos x="4077887" y="5079"/>
              </a:cxn>
              <a:cxn ang="0">
                <a:pos x="4174453" y="5079"/>
              </a:cxn>
              <a:cxn ang="0">
                <a:pos x="4271663" y="5079"/>
              </a:cxn>
              <a:cxn ang="0">
                <a:pos x="4368874" y="5079"/>
              </a:cxn>
              <a:cxn ang="0">
                <a:pos x="4436470" y="5079"/>
              </a:cxn>
              <a:cxn ang="0">
                <a:pos x="4533680" y="5079"/>
              </a:cxn>
              <a:cxn ang="0">
                <a:pos x="4601277" y="5079"/>
              </a:cxn>
              <a:cxn ang="0">
                <a:pos x="4698487" y="5079"/>
              </a:cxn>
              <a:cxn ang="0">
                <a:pos x="4795053" y="5079"/>
              </a:cxn>
              <a:cxn ang="0">
                <a:pos x="4863293" y="5079"/>
              </a:cxn>
              <a:cxn ang="0">
                <a:pos x="4959859" y="5079"/>
              </a:cxn>
              <a:cxn ang="0">
                <a:pos x="5057070" y="5079"/>
              </a:cxn>
              <a:cxn ang="0">
                <a:pos x="5143979" y="5079"/>
              </a:cxn>
              <a:cxn ang="0">
                <a:pos x="5241189" y="5079"/>
              </a:cxn>
              <a:cxn ang="0">
                <a:pos x="5337756" y="5079"/>
              </a:cxn>
              <a:cxn ang="0">
                <a:pos x="5434966" y="5079"/>
              </a:cxn>
              <a:cxn ang="0">
                <a:pos x="5532176" y="5079"/>
              </a:cxn>
              <a:cxn ang="0">
                <a:pos x="5619086" y="5079"/>
              </a:cxn>
              <a:cxn ang="0">
                <a:pos x="5716296" y="5079"/>
              </a:cxn>
              <a:cxn ang="0">
                <a:pos x="5812862" y="5079"/>
              </a:cxn>
              <a:cxn ang="0">
                <a:pos x="5910072" y="5079"/>
              </a:cxn>
              <a:cxn ang="0">
                <a:pos x="5996982" y="5079"/>
              </a:cxn>
              <a:cxn ang="0">
                <a:pos x="6094192" y="5079"/>
              </a:cxn>
              <a:cxn ang="0">
                <a:pos x="6191402" y="5079"/>
              </a:cxn>
              <a:cxn ang="0">
                <a:pos x="6287968" y="5079"/>
              </a:cxn>
              <a:cxn ang="0">
                <a:pos x="6375522" y="5079"/>
              </a:cxn>
              <a:cxn ang="0">
                <a:pos x="6472088" y="5079"/>
              </a:cxn>
              <a:cxn ang="0">
                <a:pos x="6569298" y="5079"/>
              </a:cxn>
              <a:cxn ang="0">
                <a:pos x="6666508" y="5079"/>
              </a:cxn>
              <a:cxn ang="0">
                <a:pos x="6734105" y="5079"/>
              </a:cxn>
              <a:cxn ang="0">
                <a:pos x="6811358" y="5079"/>
              </a:cxn>
              <a:cxn ang="0">
                <a:pos x="6898911" y="5079"/>
              </a:cxn>
              <a:cxn ang="0">
                <a:pos x="6976164" y="5079"/>
              </a:cxn>
              <a:cxn ang="0">
                <a:pos x="7044404" y="5079"/>
              </a:cxn>
              <a:cxn ang="0">
                <a:pos x="7140971" y="5079"/>
              </a:cxn>
              <a:cxn ang="0">
                <a:pos x="7209211" y="5079"/>
              </a:cxn>
              <a:cxn ang="0">
                <a:pos x="7286464" y="5079"/>
              </a:cxn>
              <a:cxn ang="0">
                <a:pos x="7383674" y="5079"/>
              </a:cxn>
              <a:cxn ang="0">
                <a:pos x="7451270" y="5079"/>
              </a:cxn>
              <a:cxn ang="0">
                <a:pos x="7519511" y="5079"/>
              </a:cxn>
              <a:cxn ang="0">
                <a:pos x="7616077" y="5079"/>
              </a:cxn>
              <a:cxn ang="0">
                <a:pos x="7693974" y="5079"/>
              </a:cxn>
              <a:cxn ang="0">
                <a:pos x="7761570" y="5079"/>
              </a:cxn>
              <a:cxn ang="0">
                <a:pos x="7829810" y="5079"/>
              </a:cxn>
              <a:cxn ang="0">
                <a:pos x="7907063" y="5079"/>
              </a:cxn>
              <a:cxn ang="0">
                <a:pos x="7974660" y="5079"/>
              </a:cxn>
              <a:cxn ang="0">
                <a:pos x="8052557" y="5079"/>
              </a:cxn>
              <a:cxn ang="0">
                <a:pos x="8120153" y="5079"/>
              </a:cxn>
              <a:cxn ang="0">
                <a:pos x="8198050" y="5079"/>
              </a:cxn>
              <a:cxn ang="0">
                <a:pos x="8265646" y="5079"/>
              </a:cxn>
              <a:cxn ang="0">
                <a:pos x="8333887" y="5079"/>
              </a:cxn>
              <a:cxn ang="0">
                <a:pos x="8411140" y="5079"/>
              </a:cxn>
              <a:cxn ang="0">
                <a:pos x="8518006" y="5079"/>
              </a:cxn>
              <a:cxn ang="0">
                <a:pos x="8614573" y="5079"/>
              </a:cxn>
              <a:cxn ang="0">
                <a:pos x="8740753" y="5079"/>
              </a:cxn>
              <a:cxn ang="0">
                <a:pos x="8828306" y="5079"/>
              </a:cxn>
              <a:cxn ang="0">
                <a:pos x="8944186" y="5079"/>
              </a:cxn>
              <a:cxn ang="0">
                <a:pos x="9041396" y="5079"/>
              </a:cxn>
              <a:cxn ang="0">
                <a:pos x="9118649" y="5079"/>
              </a:cxn>
              <a:cxn ang="0">
                <a:pos x="9215859" y="5079"/>
              </a:cxn>
              <a:cxn ang="0">
                <a:pos x="9283455" y="5079"/>
              </a:cxn>
              <a:cxn ang="0">
                <a:pos x="9351696" y="5079"/>
              </a:cxn>
              <a:cxn ang="0">
                <a:pos x="9438605" y="5079"/>
              </a:cxn>
              <a:cxn ang="0">
                <a:pos x="9506845" y="5079"/>
              </a:cxn>
              <a:cxn ang="0">
                <a:pos x="9584098" y="5079"/>
              </a:cxn>
              <a:cxn ang="0">
                <a:pos x="9681309" y="5079"/>
              </a:cxn>
              <a:cxn ang="0">
                <a:pos x="9768218" y="5079"/>
              </a:cxn>
              <a:cxn ang="0">
                <a:pos x="9836458" y="5079"/>
              </a:cxn>
              <a:cxn ang="0">
                <a:pos x="9923368" y="5079"/>
              </a:cxn>
              <a:cxn ang="0">
                <a:pos x="9991608" y="5079"/>
              </a:cxn>
              <a:cxn ang="0">
                <a:pos x="10059205" y="5079"/>
              </a:cxn>
              <a:cxn ang="0">
                <a:pos x="10127445" y="5079"/>
              </a:cxn>
              <a:cxn ang="0">
                <a:pos x="10204698" y="5079"/>
              </a:cxn>
              <a:cxn ang="0">
                <a:pos x="10281951" y="5079"/>
              </a:cxn>
              <a:cxn ang="0">
                <a:pos x="10350191" y="5079"/>
              </a:cxn>
              <a:cxn ang="0">
                <a:pos x="10446758" y="5079"/>
              </a:cxn>
              <a:cxn ang="0">
                <a:pos x="10514998" y="5079"/>
              </a:cxn>
              <a:cxn ang="0">
                <a:pos x="10582594" y="5079"/>
              </a:cxn>
              <a:cxn ang="0">
                <a:pos x="10708774" y="5079"/>
              </a:cxn>
              <a:cxn ang="0">
                <a:pos x="10796328" y="5079"/>
              </a:cxn>
              <a:cxn ang="0">
                <a:pos x="10863924" y="5079"/>
              </a:cxn>
              <a:cxn ang="0">
                <a:pos x="10931520" y="24131"/>
              </a:cxn>
              <a:cxn ang="0">
                <a:pos x="11009417" y="24131"/>
              </a:cxn>
              <a:cxn ang="0">
                <a:pos x="11077014" y="24131"/>
              </a:cxn>
              <a:cxn ang="0">
                <a:pos x="11145254" y="71760"/>
              </a:cxn>
              <a:cxn ang="0">
                <a:pos x="11164567" y="139076"/>
              </a:cxn>
              <a:cxn ang="0">
                <a:pos x="11174224" y="205757"/>
              </a:cxn>
              <a:cxn ang="0">
                <a:pos x="11222507" y="291490"/>
              </a:cxn>
              <a:cxn ang="0">
                <a:pos x="11222507" y="368332"/>
              </a:cxn>
              <a:cxn ang="0">
                <a:pos x="11222507" y="435013"/>
              </a:cxn>
              <a:cxn ang="0">
                <a:pos x="11222507" y="502329"/>
              </a:cxn>
              <a:cxn ang="0">
                <a:pos x="11222507" y="569010"/>
              </a:cxn>
              <a:cxn ang="0">
                <a:pos x="11222507" y="636326"/>
              </a:cxn>
              <a:cxn ang="0">
                <a:pos x="11222507" y="750636"/>
              </a:cxn>
              <a:cxn ang="0">
                <a:pos x="11222507" y="865582"/>
              </a:cxn>
              <a:cxn ang="0">
                <a:pos x="11222507" y="990053"/>
              </a:cxn>
              <a:cxn ang="0">
                <a:pos x="11222507" y="1104363"/>
              </a:cxn>
              <a:cxn ang="0">
                <a:pos x="11222507" y="1181205"/>
              </a:cxn>
              <a:cxn ang="0">
                <a:pos x="11222507" y="1305677"/>
              </a:cxn>
              <a:cxn ang="0">
                <a:pos x="11222507" y="1372358"/>
              </a:cxn>
              <a:cxn ang="0">
                <a:pos x="11222507" y="1449200"/>
              </a:cxn>
              <a:cxn ang="0">
                <a:pos x="11222507" y="1515881"/>
              </a:cxn>
              <a:cxn ang="0">
                <a:pos x="11222507" y="1611775"/>
              </a:cxn>
              <a:cxn ang="0">
                <a:pos x="11222507" y="1697508"/>
              </a:cxn>
              <a:cxn ang="0">
                <a:pos x="11222507" y="1774350"/>
              </a:cxn>
              <a:cxn ang="0">
                <a:pos x="11222507" y="1879134"/>
              </a:cxn>
              <a:cxn ang="0">
                <a:pos x="11222507" y="2003605"/>
              </a:cxn>
              <a:cxn ang="0">
                <a:pos x="11222507" y="2070286"/>
              </a:cxn>
              <a:cxn ang="0">
                <a:pos x="11222507" y="2147128"/>
              </a:cxn>
              <a:cxn ang="0">
                <a:pos x="11222507" y="2213809"/>
              </a:cxn>
              <a:cxn ang="0">
                <a:pos x="11222507" y="2290651"/>
              </a:cxn>
              <a:cxn ang="0">
                <a:pos x="11222507" y="2357332"/>
              </a:cxn>
              <a:cxn ang="0">
                <a:pos x="11222507" y="2434174"/>
              </a:cxn>
              <a:cxn ang="0">
                <a:pos x="11222507" y="2500855"/>
              </a:cxn>
              <a:cxn ang="0">
                <a:pos x="11222507" y="2625326"/>
              </a:cxn>
              <a:cxn ang="0">
                <a:pos x="11222507" y="2692007"/>
              </a:cxn>
              <a:cxn ang="0">
                <a:pos x="11222507" y="2759323"/>
              </a:cxn>
              <a:cxn ang="0">
                <a:pos x="11222507" y="2864108"/>
              </a:cxn>
              <a:cxn ang="0">
                <a:pos x="11222507" y="2988579"/>
              </a:cxn>
              <a:cxn ang="0">
                <a:pos x="11222507" y="3084473"/>
              </a:cxn>
              <a:cxn ang="0">
                <a:pos x="11222507" y="3208309"/>
              </a:cxn>
              <a:cxn ang="0">
                <a:pos x="11222507" y="3275625"/>
              </a:cxn>
              <a:cxn ang="0">
                <a:pos x="11222507" y="3400096"/>
              </a:cxn>
              <a:cxn ang="0">
                <a:pos x="11222507" y="3466777"/>
              </a:cxn>
              <a:cxn ang="0">
                <a:pos x="11222507" y="3542984"/>
              </a:cxn>
              <a:cxn ang="0">
                <a:pos x="11222507" y="3610300"/>
              </a:cxn>
              <a:cxn ang="0">
                <a:pos x="11222507" y="3705559"/>
              </a:cxn>
              <a:cxn ang="0">
                <a:pos x="11222507" y="3801452"/>
              </a:cxn>
              <a:cxn ang="0">
                <a:pos x="11222507" y="3897346"/>
              </a:cxn>
              <a:cxn ang="0">
                <a:pos x="11222507" y="3983079"/>
              </a:cxn>
              <a:cxn ang="0">
                <a:pos x="11222507" y="4078973"/>
              </a:cxn>
              <a:cxn ang="0">
                <a:pos x="11222507" y="4174231"/>
              </a:cxn>
              <a:cxn ang="0">
                <a:pos x="11222507" y="4270125"/>
              </a:cxn>
              <a:cxn ang="0">
                <a:pos x="11222507" y="4355857"/>
              </a:cxn>
              <a:cxn ang="0">
                <a:pos x="11222507" y="4432699"/>
              </a:cxn>
              <a:cxn ang="0">
                <a:pos x="11222507" y="4499380"/>
              </a:cxn>
              <a:cxn ang="0">
                <a:pos x="11222507" y="4576222"/>
              </a:cxn>
              <a:cxn ang="0">
                <a:pos x="11222507" y="4642903"/>
              </a:cxn>
              <a:cxn ang="0">
                <a:pos x="11222507" y="4719745"/>
              </a:cxn>
              <a:cxn ang="0">
                <a:pos x="11222507" y="4795952"/>
              </a:cxn>
              <a:cxn ang="0">
                <a:pos x="11222507" y="4882320"/>
              </a:cxn>
              <a:cxn ang="0">
                <a:pos x="11222507" y="4968053"/>
              </a:cxn>
              <a:cxn ang="0">
                <a:pos x="11212850" y="5054421"/>
              </a:cxn>
              <a:cxn ang="0">
                <a:pos x="11193537" y="5130627"/>
              </a:cxn>
              <a:cxn ang="0">
                <a:pos x="11154911" y="5207469"/>
              </a:cxn>
              <a:cxn ang="0">
                <a:pos x="11116284" y="5293202"/>
              </a:cxn>
              <a:cxn ang="0">
                <a:pos x="11086670" y="5360518"/>
              </a:cxn>
              <a:cxn ang="0">
                <a:pos x="11067357" y="5427199"/>
              </a:cxn>
              <a:cxn ang="0">
                <a:pos x="11057700" y="5493880"/>
              </a:cxn>
              <a:cxn ang="0">
                <a:pos x="11009417" y="5561196"/>
              </a:cxn>
              <a:cxn ang="0">
                <a:pos x="10980447" y="5637403"/>
              </a:cxn>
              <a:cxn ang="0">
                <a:pos x="10961134" y="5704719"/>
              </a:cxn>
              <a:cxn ang="0">
                <a:pos x="10883237" y="5742823"/>
              </a:cxn>
              <a:cxn ang="0">
                <a:pos x="10786671" y="5742823"/>
              </a:cxn>
              <a:cxn ang="0">
                <a:pos x="10679804" y="5771400"/>
              </a:cxn>
              <a:cxn ang="0">
                <a:pos x="10572938" y="5780926"/>
              </a:cxn>
              <a:cxn ang="0">
                <a:pos x="10476371" y="5790452"/>
              </a:cxn>
              <a:cxn ang="0">
                <a:pos x="10350191" y="5809504"/>
              </a:cxn>
              <a:cxn ang="0">
                <a:pos x="10272294" y="5809504"/>
              </a:cxn>
              <a:cxn ang="0">
                <a:pos x="10175728" y="5809504"/>
              </a:cxn>
              <a:cxn ang="0">
                <a:pos x="10107488" y="5809504"/>
              </a:cxn>
              <a:cxn ang="0">
                <a:pos x="10039891" y="5809504"/>
              </a:cxn>
              <a:cxn ang="0">
                <a:pos x="9962638" y="5809504"/>
              </a:cxn>
              <a:cxn ang="0">
                <a:pos x="9894398" y="5809504"/>
              </a:cxn>
              <a:cxn ang="0">
                <a:pos x="9817145" y="5819029"/>
              </a:cxn>
              <a:cxn ang="0">
                <a:pos x="9690965" y="5838716"/>
              </a:cxn>
              <a:cxn ang="0">
                <a:pos x="9584098" y="5838716"/>
              </a:cxn>
              <a:cxn ang="0">
                <a:pos x="9516502" y="5838716"/>
              </a:cxn>
              <a:cxn ang="0">
                <a:pos x="9448262" y="5838716"/>
              </a:cxn>
              <a:cxn ang="0">
                <a:pos x="9371009" y="5838716"/>
              </a:cxn>
              <a:cxn ang="0">
                <a:pos x="9303412" y="5838716"/>
              </a:cxn>
              <a:cxn ang="0">
                <a:pos x="9225516" y="5838716"/>
              </a:cxn>
              <a:cxn ang="0">
                <a:pos x="9157919" y="5838716"/>
              </a:cxn>
              <a:cxn ang="0">
                <a:pos x="9060709" y="5838716"/>
              </a:cxn>
              <a:cxn ang="0">
                <a:pos x="8963499" y="5848242"/>
              </a:cxn>
              <a:cxn ang="0">
                <a:pos x="8866933" y="5848242"/>
              </a:cxn>
              <a:cxn ang="0">
                <a:pos x="8779379" y="5848242"/>
              </a:cxn>
              <a:cxn ang="0">
                <a:pos x="8663500" y="5848242"/>
              </a:cxn>
              <a:cxn ang="0">
                <a:pos x="8537320" y="5848242"/>
              </a:cxn>
              <a:cxn ang="0">
                <a:pos x="8401483" y="5848242"/>
              </a:cxn>
              <a:cxn ang="0">
                <a:pos x="8284960" y="5848242"/>
              </a:cxn>
              <a:cxn ang="0">
                <a:pos x="8139466" y="5848242"/>
              </a:cxn>
              <a:cxn ang="0">
                <a:pos x="8004274" y="5848242"/>
              </a:cxn>
              <a:cxn ang="0">
                <a:pos x="7868437" y="5848242"/>
              </a:cxn>
              <a:cxn ang="0">
                <a:pos x="7742257" y="5848242"/>
              </a:cxn>
              <a:cxn ang="0">
                <a:pos x="7606420" y="5848242"/>
              </a:cxn>
              <a:cxn ang="0">
                <a:pos x="7470584" y="5848242"/>
              </a:cxn>
              <a:cxn ang="0">
                <a:pos x="7325734" y="5848242"/>
              </a:cxn>
              <a:cxn ang="0">
                <a:pos x="7189898" y="5848242"/>
              </a:cxn>
              <a:cxn ang="0">
                <a:pos x="7073374" y="5848242"/>
              </a:cxn>
              <a:cxn ang="0">
                <a:pos x="6947194" y="5848242"/>
              </a:cxn>
              <a:cxn ang="0">
                <a:pos x="6831315" y="5848242"/>
              </a:cxn>
              <a:cxn ang="0">
                <a:pos x="6714791" y="5867294"/>
              </a:cxn>
              <a:cxn ang="0">
                <a:pos x="6617581" y="5867294"/>
              </a:cxn>
              <a:cxn ang="0">
                <a:pos x="6521015" y="5867294"/>
              </a:cxn>
              <a:cxn ang="0">
                <a:pos x="6433461" y="5867294"/>
              </a:cxn>
              <a:cxn ang="0">
                <a:pos x="6336895" y="5867294"/>
              </a:cxn>
              <a:cxn ang="0">
                <a:pos x="6239685" y="5867294"/>
              </a:cxn>
              <a:cxn ang="0">
                <a:pos x="6142475" y="5867294"/>
              </a:cxn>
              <a:cxn ang="0">
                <a:pos x="6055565" y="5867294"/>
              </a:cxn>
              <a:cxn ang="0">
                <a:pos x="5958355" y="5867294"/>
              </a:cxn>
              <a:cxn ang="0">
                <a:pos x="5861789" y="5867294"/>
              </a:cxn>
              <a:cxn ang="0">
                <a:pos x="5764579" y="5867294"/>
              </a:cxn>
              <a:cxn ang="0">
                <a:pos x="5677669" y="5867294"/>
              </a:cxn>
              <a:cxn ang="0">
                <a:pos x="5580459" y="5867294"/>
              </a:cxn>
              <a:cxn ang="0">
                <a:pos x="5483249" y="5867294"/>
              </a:cxn>
              <a:cxn ang="0">
                <a:pos x="5415652" y="5867294"/>
              </a:cxn>
              <a:cxn ang="0">
                <a:pos x="5337756" y="5867294"/>
              </a:cxn>
              <a:cxn ang="0">
                <a:pos x="5270159" y="5867294"/>
              </a:cxn>
              <a:cxn ang="0">
                <a:pos x="5192906" y="5867294"/>
              </a:cxn>
              <a:cxn ang="0">
                <a:pos x="5124666" y="5867294"/>
              </a:cxn>
              <a:cxn ang="0">
                <a:pos x="5028100" y="5867294"/>
              </a:cxn>
              <a:cxn ang="0">
                <a:pos x="4959859" y="5867294"/>
              </a:cxn>
              <a:cxn ang="0">
                <a:pos x="4863293" y="5867294"/>
              </a:cxn>
              <a:cxn ang="0">
                <a:pos x="4746770" y="5867294"/>
              </a:cxn>
              <a:cxn ang="0">
                <a:pos x="4649560" y="5867294"/>
              </a:cxn>
              <a:cxn ang="0">
                <a:pos x="4552993" y="5867294"/>
              </a:cxn>
              <a:cxn ang="0">
                <a:pos x="4436470" y="5867294"/>
              </a:cxn>
              <a:cxn ang="0">
                <a:pos x="4319947" y="5867294"/>
              </a:cxn>
              <a:cxn ang="0">
                <a:pos x="4204067" y="5867294"/>
              </a:cxn>
              <a:cxn ang="0">
                <a:pos x="4087544" y="5867294"/>
              </a:cxn>
              <a:cxn ang="0">
                <a:pos x="3942050" y="5867294"/>
              </a:cxn>
              <a:cxn ang="0">
                <a:pos x="3806214" y="5867294"/>
              </a:cxn>
              <a:cxn ang="0">
                <a:pos x="3689690" y="5867294"/>
              </a:cxn>
              <a:cxn ang="0">
                <a:pos x="3573811" y="5867294"/>
              </a:cxn>
              <a:cxn ang="0">
                <a:pos x="3428318" y="5867294"/>
              </a:cxn>
              <a:cxn ang="0">
                <a:pos x="3292481" y="5867294"/>
              </a:cxn>
              <a:cxn ang="0">
                <a:pos x="3146988" y="5867294"/>
              </a:cxn>
              <a:cxn ang="0">
                <a:pos x="3030464" y="5867294"/>
              </a:cxn>
              <a:cxn ang="0">
                <a:pos x="2914585" y="5867294"/>
              </a:cxn>
              <a:cxn ang="0">
                <a:pos x="2798062" y="5867294"/>
              </a:cxn>
              <a:cxn ang="0">
                <a:pos x="2700851" y="5867294"/>
              </a:cxn>
              <a:cxn ang="0">
                <a:pos x="2613942" y="5867294"/>
              </a:cxn>
              <a:cxn ang="0">
                <a:pos x="2516732" y="5867294"/>
              </a:cxn>
              <a:cxn ang="0">
                <a:pos x="2420165" y="5867294"/>
              </a:cxn>
              <a:cxn ang="0">
                <a:pos x="2322955" y="5867294"/>
              </a:cxn>
              <a:cxn ang="0">
                <a:pos x="2236046" y="5867294"/>
              </a:cxn>
              <a:cxn ang="0">
                <a:pos x="2138835" y="5867294"/>
              </a:cxn>
              <a:cxn ang="0">
                <a:pos x="2041625" y="5867294"/>
              </a:cxn>
              <a:cxn ang="0">
                <a:pos x="1945059" y="5867294"/>
              </a:cxn>
              <a:cxn ang="0">
                <a:pos x="1876819" y="5867294"/>
              </a:cxn>
              <a:cxn ang="0">
                <a:pos x="1780253" y="5867294"/>
              </a:cxn>
              <a:cxn ang="0">
                <a:pos x="1712012" y="5867294"/>
              </a:cxn>
              <a:cxn ang="0">
                <a:pos x="1615446" y="5867294"/>
              </a:cxn>
              <a:cxn ang="0">
                <a:pos x="1518236" y="5867294"/>
              </a:cxn>
              <a:cxn ang="0">
                <a:pos x="1450639" y="5867294"/>
              </a:cxn>
              <a:cxn ang="0">
                <a:pos x="1372743" y="5867294"/>
              </a:cxn>
              <a:cxn ang="0">
                <a:pos x="1256863" y="5867294"/>
              </a:cxn>
              <a:cxn ang="0">
                <a:pos x="1149996" y="5867294"/>
              </a:cxn>
              <a:cxn ang="0">
                <a:pos x="1023816" y="5867294"/>
              </a:cxn>
              <a:cxn ang="0">
                <a:pos x="927250" y="5867294"/>
              </a:cxn>
              <a:cxn ang="0">
                <a:pos x="859010" y="5867294"/>
              </a:cxn>
              <a:cxn ang="0">
                <a:pos x="781757" y="5867294"/>
              </a:cxn>
              <a:cxn ang="0">
                <a:pos x="713517" y="5867294"/>
              </a:cxn>
              <a:cxn ang="0">
                <a:pos x="645920" y="5867294"/>
              </a:cxn>
              <a:cxn ang="0">
                <a:pos x="568667" y="5867294"/>
              </a:cxn>
              <a:cxn ang="0">
                <a:pos x="500427" y="5867294"/>
              </a:cxn>
              <a:cxn ang="0">
                <a:pos x="432831" y="5867294"/>
              </a:cxn>
              <a:cxn ang="0">
                <a:pos x="354934" y="5857768"/>
              </a:cxn>
              <a:cxn ang="0">
                <a:pos x="277681" y="5848242"/>
              </a:cxn>
              <a:cxn ang="0">
                <a:pos x="209440" y="5829190"/>
              </a:cxn>
              <a:cxn ang="0">
                <a:pos x="141844" y="5819029"/>
              </a:cxn>
              <a:cxn ang="0">
                <a:pos x="74248" y="5809504"/>
              </a:cxn>
              <a:cxn ang="0">
                <a:pos x="6007" y="5790452"/>
              </a:cxn>
              <a:cxn ang="0">
                <a:pos x="6007" y="5695193"/>
              </a:cxn>
              <a:cxn ang="0">
                <a:pos x="6007" y="5627877"/>
              </a:cxn>
              <a:cxn ang="0">
                <a:pos x="6007" y="5532619"/>
              </a:cxn>
              <a:cxn ang="0">
                <a:pos x="6007" y="5427199"/>
              </a:cxn>
              <a:cxn ang="0">
                <a:pos x="6007" y="5360518"/>
              </a:cxn>
              <a:cxn ang="0">
                <a:pos x="6007" y="5264624"/>
              </a:cxn>
              <a:cxn ang="0">
                <a:pos x="6007" y="5149679"/>
              </a:cxn>
              <a:cxn ang="0">
                <a:pos x="6007" y="5035369"/>
              </a:cxn>
              <a:cxn ang="0">
                <a:pos x="6007" y="4920423"/>
              </a:cxn>
              <a:cxn ang="0">
                <a:pos x="6007" y="4824530"/>
              </a:cxn>
              <a:cxn ang="0">
                <a:pos x="6007" y="4729271"/>
              </a:cxn>
              <a:cxn ang="0">
                <a:pos x="6007" y="4642903"/>
              </a:cxn>
              <a:cxn ang="0">
                <a:pos x="6007" y="4547645"/>
              </a:cxn>
              <a:cxn ang="0">
                <a:pos x="6007" y="4470803"/>
              </a:cxn>
              <a:cxn ang="0">
                <a:pos x="6007" y="4404122"/>
              </a:cxn>
              <a:cxn ang="0">
                <a:pos x="6007" y="4336806"/>
              </a:cxn>
              <a:cxn ang="0">
                <a:pos x="6007" y="4260599"/>
              </a:cxn>
              <a:cxn ang="0">
                <a:pos x="6007" y="4193283"/>
              </a:cxn>
              <a:cxn ang="0">
                <a:pos x="6007" y="4117076"/>
              </a:cxn>
              <a:cxn ang="0">
                <a:pos x="6007" y="4050395"/>
              </a:cxn>
              <a:cxn ang="0">
                <a:pos x="6007" y="3954501"/>
              </a:cxn>
              <a:cxn ang="0">
                <a:pos x="6007" y="3887820"/>
              </a:cxn>
              <a:cxn ang="0">
                <a:pos x="6007" y="3791927"/>
              </a:cxn>
              <a:cxn ang="0">
                <a:pos x="6007" y="3725246"/>
              </a:cxn>
              <a:cxn ang="0">
                <a:pos x="6007" y="3629352"/>
              </a:cxn>
              <a:cxn ang="0">
                <a:pos x="6007" y="3553145"/>
              </a:cxn>
              <a:cxn ang="0">
                <a:pos x="6007" y="3485829"/>
              </a:cxn>
              <a:cxn ang="0">
                <a:pos x="6007" y="3390570"/>
              </a:cxn>
              <a:cxn ang="0">
                <a:pos x="6007" y="3323254"/>
              </a:cxn>
              <a:cxn ang="0">
                <a:pos x="6007" y="3227996"/>
              </a:cxn>
              <a:cxn ang="0">
                <a:pos x="6007" y="3160680"/>
              </a:cxn>
              <a:cxn ang="0">
                <a:pos x="6007" y="3084473"/>
              </a:cxn>
              <a:cxn ang="0">
                <a:pos x="15664" y="2988579"/>
              </a:cxn>
              <a:cxn ang="0">
                <a:pos x="25321" y="2892685"/>
              </a:cxn>
              <a:cxn ang="0">
                <a:pos x="25321" y="2797427"/>
              </a:cxn>
              <a:cxn ang="0">
                <a:pos x="25321" y="2701533"/>
              </a:cxn>
              <a:cxn ang="0">
                <a:pos x="25321" y="2615800"/>
              </a:cxn>
              <a:cxn ang="0">
                <a:pos x="25321" y="2519907"/>
              </a:cxn>
              <a:cxn ang="0">
                <a:pos x="25321" y="2443700"/>
              </a:cxn>
              <a:cxn ang="0">
                <a:pos x="25321" y="2376384"/>
              </a:cxn>
              <a:cxn ang="0">
                <a:pos x="25321" y="2281125"/>
              </a:cxn>
              <a:cxn ang="0">
                <a:pos x="25321" y="2185232"/>
              </a:cxn>
              <a:cxn ang="0">
                <a:pos x="25321" y="2118551"/>
              </a:cxn>
              <a:cxn ang="0">
                <a:pos x="25321" y="2051235"/>
              </a:cxn>
              <a:cxn ang="0">
                <a:pos x="25321" y="1975028"/>
              </a:cxn>
              <a:cxn ang="0">
                <a:pos x="25321" y="1879134"/>
              </a:cxn>
              <a:cxn ang="0">
                <a:pos x="25321" y="1793401"/>
              </a:cxn>
              <a:cxn ang="0">
                <a:pos x="25321" y="1716559"/>
              </a:cxn>
              <a:cxn ang="0">
                <a:pos x="44634" y="1592088"/>
              </a:cxn>
              <a:cxn ang="0">
                <a:pos x="44634" y="1496830"/>
              </a:cxn>
              <a:cxn ang="0">
                <a:pos x="44634" y="1372358"/>
              </a:cxn>
              <a:cxn ang="0">
                <a:pos x="44634" y="1305677"/>
              </a:cxn>
              <a:cxn ang="0">
                <a:pos x="44634" y="1228834"/>
              </a:cxn>
              <a:cxn ang="0">
                <a:pos x="54291" y="1152627"/>
              </a:cxn>
              <a:cxn ang="0">
                <a:pos x="74248" y="1085311"/>
              </a:cxn>
              <a:cxn ang="0">
                <a:pos x="74248" y="1009105"/>
              </a:cxn>
              <a:cxn ang="0">
                <a:pos x="74248" y="941788"/>
              </a:cxn>
              <a:cxn ang="0">
                <a:pos x="83904" y="837004"/>
              </a:cxn>
              <a:cxn ang="0">
                <a:pos x="103217" y="731585"/>
              </a:cxn>
              <a:cxn ang="0">
                <a:pos x="112874" y="655378"/>
              </a:cxn>
              <a:cxn ang="0">
                <a:pos x="112874" y="569010"/>
              </a:cxn>
              <a:cxn ang="0">
                <a:pos x="122531" y="473751"/>
              </a:cxn>
              <a:cxn ang="0">
                <a:pos x="141844" y="406435"/>
              </a:cxn>
              <a:cxn ang="0">
                <a:pos x="141844" y="330228"/>
              </a:cxn>
              <a:cxn ang="0">
                <a:pos x="151501" y="262912"/>
              </a:cxn>
              <a:cxn ang="0">
                <a:pos x="151501" y="196231"/>
              </a:cxn>
              <a:cxn ang="0">
                <a:pos x="93561" y="128915"/>
              </a:cxn>
              <a:cxn ang="0">
                <a:pos x="83904" y="62234"/>
              </a:cxn>
              <a:cxn ang="0">
                <a:pos x="103217" y="5079"/>
              </a:cxn>
            </a:cxnLst>
            <a:rect l="l" t="t" r="r" b="b"/>
            <a:pathLst>
              <a:path w="11073765" h="5868458">
                <a:moveTo>
                  <a:pt x="101812" y="5080"/>
                </a:moveTo>
                <a:cubicBezTo>
                  <a:pt x="124672" y="-6350"/>
                  <a:pt x="164677" y="5080"/>
                  <a:pt x="197062" y="5080"/>
                </a:cubicBezTo>
                <a:cubicBezTo>
                  <a:pt x="229447" y="5080"/>
                  <a:pt x="235797" y="5080"/>
                  <a:pt x="264372" y="5080"/>
                </a:cubicBezTo>
                <a:cubicBezTo>
                  <a:pt x="292947" y="5080"/>
                  <a:pt x="311997" y="5080"/>
                  <a:pt x="340572" y="5080"/>
                </a:cubicBezTo>
                <a:cubicBezTo>
                  <a:pt x="369147" y="5080"/>
                  <a:pt x="381212" y="5080"/>
                  <a:pt x="407882" y="5080"/>
                </a:cubicBezTo>
                <a:cubicBezTo>
                  <a:pt x="434552" y="5080"/>
                  <a:pt x="436457" y="5080"/>
                  <a:pt x="474557" y="5080"/>
                </a:cubicBezTo>
                <a:cubicBezTo>
                  <a:pt x="512657" y="5080"/>
                  <a:pt x="547582" y="5080"/>
                  <a:pt x="599017" y="5080"/>
                </a:cubicBezTo>
                <a:cubicBezTo>
                  <a:pt x="650452" y="5080"/>
                  <a:pt x="679662" y="5080"/>
                  <a:pt x="733002" y="5080"/>
                </a:cubicBezTo>
                <a:cubicBezTo>
                  <a:pt x="786342" y="5080"/>
                  <a:pt x="807297" y="5080"/>
                  <a:pt x="866352" y="5080"/>
                </a:cubicBezTo>
                <a:cubicBezTo>
                  <a:pt x="925407" y="5080"/>
                  <a:pt x="964142" y="5080"/>
                  <a:pt x="1028912" y="5080"/>
                </a:cubicBezTo>
                <a:cubicBezTo>
                  <a:pt x="1093682" y="5080"/>
                  <a:pt x="1132417" y="5080"/>
                  <a:pt x="1191472" y="5080"/>
                </a:cubicBezTo>
                <a:cubicBezTo>
                  <a:pt x="1250527" y="5080"/>
                  <a:pt x="1266402" y="5080"/>
                  <a:pt x="1325457" y="5080"/>
                </a:cubicBezTo>
                <a:cubicBezTo>
                  <a:pt x="1384512" y="5080"/>
                  <a:pt x="1423247" y="5080"/>
                  <a:pt x="1488017" y="5080"/>
                </a:cubicBezTo>
                <a:cubicBezTo>
                  <a:pt x="1552787" y="5080"/>
                  <a:pt x="1585807" y="5080"/>
                  <a:pt x="1650577" y="5080"/>
                </a:cubicBezTo>
                <a:cubicBezTo>
                  <a:pt x="1715347" y="5080"/>
                  <a:pt x="1748367" y="5080"/>
                  <a:pt x="1813137" y="5080"/>
                </a:cubicBezTo>
                <a:cubicBezTo>
                  <a:pt x="1877907" y="5080"/>
                  <a:pt x="1912832" y="5080"/>
                  <a:pt x="1975697" y="5080"/>
                </a:cubicBezTo>
                <a:cubicBezTo>
                  <a:pt x="2038562" y="5080"/>
                  <a:pt x="2069677" y="5080"/>
                  <a:pt x="2128732" y="5080"/>
                </a:cubicBezTo>
                <a:cubicBezTo>
                  <a:pt x="2187787" y="5080"/>
                  <a:pt x="2216997" y="5080"/>
                  <a:pt x="2272242" y="5080"/>
                </a:cubicBezTo>
                <a:cubicBezTo>
                  <a:pt x="2327487" y="5080"/>
                  <a:pt x="2350982" y="5080"/>
                  <a:pt x="2406227" y="5080"/>
                </a:cubicBezTo>
                <a:cubicBezTo>
                  <a:pt x="2461472" y="5080"/>
                  <a:pt x="2494492" y="5080"/>
                  <a:pt x="2549737" y="5080"/>
                </a:cubicBezTo>
                <a:cubicBezTo>
                  <a:pt x="2604982" y="5080"/>
                  <a:pt x="2628477" y="5080"/>
                  <a:pt x="2683722" y="5080"/>
                </a:cubicBezTo>
                <a:cubicBezTo>
                  <a:pt x="2738967" y="5080"/>
                  <a:pt x="2771352" y="5080"/>
                  <a:pt x="2826597" y="5080"/>
                </a:cubicBezTo>
                <a:cubicBezTo>
                  <a:pt x="2881842" y="5080"/>
                  <a:pt x="2907242" y="5080"/>
                  <a:pt x="2960582" y="5080"/>
                </a:cubicBezTo>
                <a:cubicBezTo>
                  <a:pt x="3013922" y="5080"/>
                  <a:pt x="3039322" y="5080"/>
                  <a:pt x="3094567" y="5080"/>
                </a:cubicBezTo>
                <a:cubicBezTo>
                  <a:pt x="3149812" y="5080"/>
                  <a:pt x="3182832" y="5080"/>
                  <a:pt x="3238077" y="5080"/>
                </a:cubicBezTo>
                <a:cubicBezTo>
                  <a:pt x="3293322" y="5080"/>
                  <a:pt x="3322532" y="5080"/>
                  <a:pt x="3372062" y="5080"/>
                </a:cubicBezTo>
                <a:cubicBezTo>
                  <a:pt x="3421592" y="5080"/>
                  <a:pt x="3439372" y="5080"/>
                  <a:pt x="3486997" y="5080"/>
                </a:cubicBezTo>
                <a:cubicBezTo>
                  <a:pt x="3534622" y="5080"/>
                  <a:pt x="3563197" y="5080"/>
                  <a:pt x="3610822" y="5080"/>
                </a:cubicBezTo>
                <a:cubicBezTo>
                  <a:pt x="3658447" y="5080"/>
                  <a:pt x="3685752" y="5080"/>
                  <a:pt x="3725757" y="5080"/>
                </a:cubicBezTo>
                <a:cubicBezTo>
                  <a:pt x="3765762" y="5080"/>
                  <a:pt x="3770207" y="5080"/>
                  <a:pt x="3812117" y="5080"/>
                </a:cubicBezTo>
                <a:cubicBezTo>
                  <a:pt x="3854027" y="5080"/>
                  <a:pt x="3894032" y="5080"/>
                  <a:pt x="3935942" y="5080"/>
                </a:cubicBezTo>
                <a:cubicBezTo>
                  <a:pt x="3977852" y="5080"/>
                  <a:pt x="3986107" y="5080"/>
                  <a:pt x="4022302" y="5080"/>
                </a:cubicBezTo>
                <a:cubicBezTo>
                  <a:pt x="4058497" y="5080"/>
                  <a:pt x="4079452" y="5080"/>
                  <a:pt x="4117552" y="5080"/>
                </a:cubicBezTo>
                <a:cubicBezTo>
                  <a:pt x="4155652" y="5080"/>
                  <a:pt x="4175337" y="5080"/>
                  <a:pt x="4213437" y="5080"/>
                </a:cubicBezTo>
                <a:cubicBezTo>
                  <a:pt x="4251537" y="5080"/>
                  <a:pt x="4276937" y="5080"/>
                  <a:pt x="4309322" y="5080"/>
                </a:cubicBezTo>
                <a:cubicBezTo>
                  <a:pt x="4341707" y="5080"/>
                  <a:pt x="4343612" y="5080"/>
                  <a:pt x="4375997" y="5080"/>
                </a:cubicBezTo>
                <a:cubicBezTo>
                  <a:pt x="4408382" y="5080"/>
                  <a:pt x="4439497" y="5080"/>
                  <a:pt x="4471882" y="5080"/>
                </a:cubicBezTo>
                <a:cubicBezTo>
                  <a:pt x="4504267" y="5080"/>
                  <a:pt x="4506172" y="5080"/>
                  <a:pt x="4538557" y="5080"/>
                </a:cubicBezTo>
                <a:cubicBezTo>
                  <a:pt x="4570942" y="5080"/>
                  <a:pt x="4596342" y="5080"/>
                  <a:pt x="4634442" y="5080"/>
                </a:cubicBezTo>
                <a:cubicBezTo>
                  <a:pt x="4672542" y="5080"/>
                  <a:pt x="4697307" y="5080"/>
                  <a:pt x="4729692" y="5080"/>
                </a:cubicBezTo>
                <a:cubicBezTo>
                  <a:pt x="4762077" y="5080"/>
                  <a:pt x="4764617" y="5080"/>
                  <a:pt x="4797002" y="5080"/>
                </a:cubicBezTo>
                <a:cubicBezTo>
                  <a:pt x="4829387" y="5080"/>
                  <a:pt x="4854152" y="5080"/>
                  <a:pt x="4892252" y="5080"/>
                </a:cubicBezTo>
                <a:cubicBezTo>
                  <a:pt x="4930352" y="5080"/>
                  <a:pt x="4951942" y="5080"/>
                  <a:pt x="4988137" y="5080"/>
                </a:cubicBezTo>
                <a:cubicBezTo>
                  <a:pt x="5024332" y="5080"/>
                  <a:pt x="5037667" y="5080"/>
                  <a:pt x="5073862" y="5080"/>
                </a:cubicBezTo>
                <a:cubicBezTo>
                  <a:pt x="5110057" y="5080"/>
                  <a:pt x="5131647" y="5080"/>
                  <a:pt x="5169747" y="5080"/>
                </a:cubicBezTo>
                <a:cubicBezTo>
                  <a:pt x="5207847" y="5080"/>
                  <a:pt x="5226897" y="5080"/>
                  <a:pt x="5264997" y="5080"/>
                </a:cubicBezTo>
                <a:cubicBezTo>
                  <a:pt x="5303097" y="5080"/>
                  <a:pt x="5322782" y="5080"/>
                  <a:pt x="5360882" y="5080"/>
                </a:cubicBezTo>
                <a:cubicBezTo>
                  <a:pt x="5398982" y="5080"/>
                  <a:pt x="5420572" y="5080"/>
                  <a:pt x="5456767" y="5080"/>
                </a:cubicBezTo>
                <a:cubicBezTo>
                  <a:pt x="5492962" y="5080"/>
                  <a:pt x="5506297" y="5080"/>
                  <a:pt x="5542492" y="5080"/>
                </a:cubicBezTo>
                <a:cubicBezTo>
                  <a:pt x="5578687" y="5080"/>
                  <a:pt x="5600277" y="5080"/>
                  <a:pt x="5638377" y="5080"/>
                </a:cubicBezTo>
                <a:cubicBezTo>
                  <a:pt x="5676477" y="5080"/>
                  <a:pt x="5695527" y="5080"/>
                  <a:pt x="5733627" y="5080"/>
                </a:cubicBezTo>
                <a:cubicBezTo>
                  <a:pt x="5771727" y="5080"/>
                  <a:pt x="5793317" y="5080"/>
                  <a:pt x="5829512" y="5080"/>
                </a:cubicBezTo>
                <a:cubicBezTo>
                  <a:pt x="5865707" y="5080"/>
                  <a:pt x="5879042" y="5080"/>
                  <a:pt x="5915237" y="5080"/>
                </a:cubicBezTo>
                <a:cubicBezTo>
                  <a:pt x="5951432" y="5080"/>
                  <a:pt x="5973022" y="5080"/>
                  <a:pt x="6011122" y="5080"/>
                </a:cubicBezTo>
                <a:cubicBezTo>
                  <a:pt x="6049222" y="5080"/>
                  <a:pt x="6068907" y="5080"/>
                  <a:pt x="6107007" y="5080"/>
                </a:cubicBezTo>
                <a:cubicBezTo>
                  <a:pt x="6145107" y="5080"/>
                  <a:pt x="6166062" y="5080"/>
                  <a:pt x="6202257" y="5080"/>
                </a:cubicBezTo>
                <a:cubicBezTo>
                  <a:pt x="6238452" y="5080"/>
                  <a:pt x="6252422" y="5080"/>
                  <a:pt x="6288617" y="5080"/>
                </a:cubicBezTo>
                <a:cubicBezTo>
                  <a:pt x="6324812" y="5080"/>
                  <a:pt x="6345767" y="5080"/>
                  <a:pt x="6383867" y="5080"/>
                </a:cubicBezTo>
                <a:cubicBezTo>
                  <a:pt x="6421967" y="5080"/>
                  <a:pt x="6441652" y="5080"/>
                  <a:pt x="6479752" y="5080"/>
                </a:cubicBezTo>
                <a:cubicBezTo>
                  <a:pt x="6517852" y="5080"/>
                  <a:pt x="6543252" y="5080"/>
                  <a:pt x="6575637" y="5080"/>
                </a:cubicBezTo>
                <a:cubicBezTo>
                  <a:pt x="6608022" y="5080"/>
                  <a:pt x="6613737" y="5080"/>
                  <a:pt x="6642312" y="5080"/>
                </a:cubicBezTo>
                <a:cubicBezTo>
                  <a:pt x="6670887" y="5080"/>
                  <a:pt x="6686127" y="5080"/>
                  <a:pt x="6718512" y="5080"/>
                </a:cubicBezTo>
                <a:cubicBezTo>
                  <a:pt x="6750897" y="5080"/>
                  <a:pt x="6772487" y="5080"/>
                  <a:pt x="6804872" y="5080"/>
                </a:cubicBezTo>
                <a:cubicBezTo>
                  <a:pt x="6837257" y="5080"/>
                  <a:pt x="6852497" y="5080"/>
                  <a:pt x="6881072" y="5080"/>
                </a:cubicBezTo>
                <a:cubicBezTo>
                  <a:pt x="6909647" y="5080"/>
                  <a:pt x="6915997" y="5080"/>
                  <a:pt x="6948382" y="5080"/>
                </a:cubicBezTo>
                <a:cubicBezTo>
                  <a:pt x="6980767" y="5080"/>
                  <a:pt x="7011247" y="5080"/>
                  <a:pt x="7043632" y="5080"/>
                </a:cubicBezTo>
                <a:cubicBezTo>
                  <a:pt x="7076017" y="5080"/>
                  <a:pt x="7082367" y="5080"/>
                  <a:pt x="7110942" y="5080"/>
                </a:cubicBezTo>
                <a:cubicBezTo>
                  <a:pt x="7139517" y="5080"/>
                  <a:pt x="7152852" y="5080"/>
                  <a:pt x="7187142" y="5080"/>
                </a:cubicBezTo>
                <a:cubicBezTo>
                  <a:pt x="7221432" y="5080"/>
                  <a:pt x="7250642" y="5080"/>
                  <a:pt x="7283027" y="5080"/>
                </a:cubicBezTo>
                <a:cubicBezTo>
                  <a:pt x="7315412" y="5080"/>
                  <a:pt x="7323032" y="5080"/>
                  <a:pt x="7349702" y="5080"/>
                </a:cubicBezTo>
                <a:cubicBezTo>
                  <a:pt x="7376372" y="5080"/>
                  <a:pt x="7384627" y="5080"/>
                  <a:pt x="7417012" y="5080"/>
                </a:cubicBezTo>
                <a:cubicBezTo>
                  <a:pt x="7449397" y="5080"/>
                  <a:pt x="7477972" y="5080"/>
                  <a:pt x="7512262" y="5080"/>
                </a:cubicBezTo>
                <a:cubicBezTo>
                  <a:pt x="7546552" y="5080"/>
                  <a:pt x="7560522" y="5080"/>
                  <a:pt x="7589097" y="5080"/>
                </a:cubicBezTo>
                <a:cubicBezTo>
                  <a:pt x="7617672" y="5080"/>
                  <a:pt x="7629102" y="5080"/>
                  <a:pt x="7655772" y="5080"/>
                </a:cubicBezTo>
                <a:cubicBezTo>
                  <a:pt x="7682442" y="5080"/>
                  <a:pt x="7694507" y="5080"/>
                  <a:pt x="7723082" y="5080"/>
                </a:cubicBezTo>
                <a:cubicBezTo>
                  <a:pt x="7751657" y="5080"/>
                  <a:pt x="7770707" y="5080"/>
                  <a:pt x="7799282" y="5080"/>
                </a:cubicBezTo>
                <a:cubicBezTo>
                  <a:pt x="7827857" y="5080"/>
                  <a:pt x="7837382" y="5080"/>
                  <a:pt x="7865957" y="5080"/>
                </a:cubicBezTo>
                <a:cubicBezTo>
                  <a:pt x="7894532" y="5080"/>
                  <a:pt x="7914217" y="5080"/>
                  <a:pt x="7942792" y="5080"/>
                </a:cubicBezTo>
                <a:cubicBezTo>
                  <a:pt x="7971367" y="5080"/>
                  <a:pt x="7980892" y="5080"/>
                  <a:pt x="8009467" y="5080"/>
                </a:cubicBezTo>
                <a:cubicBezTo>
                  <a:pt x="8038042" y="5080"/>
                  <a:pt x="8057727" y="5080"/>
                  <a:pt x="8086302" y="5080"/>
                </a:cubicBezTo>
                <a:cubicBezTo>
                  <a:pt x="8114877" y="5080"/>
                  <a:pt x="8126307" y="5080"/>
                  <a:pt x="8152977" y="5080"/>
                </a:cubicBezTo>
                <a:cubicBezTo>
                  <a:pt x="8179647" y="5080"/>
                  <a:pt x="8191712" y="5080"/>
                  <a:pt x="8220287" y="5080"/>
                </a:cubicBezTo>
                <a:cubicBezTo>
                  <a:pt x="8248862" y="5080"/>
                  <a:pt x="8260292" y="5080"/>
                  <a:pt x="8296487" y="5080"/>
                </a:cubicBezTo>
                <a:cubicBezTo>
                  <a:pt x="8332682" y="5080"/>
                  <a:pt x="8361892" y="5080"/>
                  <a:pt x="8401897" y="5080"/>
                </a:cubicBezTo>
                <a:cubicBezTo>
                  <a:pt x="8441902" y="5080"/>
                  <a:pt x="8453332" y="5080"/>
                  <a:pt x="8497147" y="5080"/>
                </a:cubicBezTo>
                <a:cubicBezTo>
                  <a:pt x="8540962" y="5080"/>
                  <a:pt x="8579697" y="5080"/>
                  <a:pt x="8621607" y="5080"/>
                </a:cubicBezTo>
                <a:cubicBezTo>
                  <a:pt x="8663517" y="5080"/>
                  <a:pt x="8667962" y="5080"/>
                  <a:pt x="8707967" y="5080"/>
                </a:cubicBezTo>
                <a:cubicBezTo>
                  <a:pt x="8747972" y="5080"/>
                  <a:pt x="8780357" y="5080"/>
                  <a:pt x="8822267" y="5080"/>
                </a:cubicBezTo>
                <a:cubicBezTo>
                  <a:pt x="8864177" y="5080"/>
                  <a:pt x="8883862" y="5080"/>
                  <a:pt x="8918152" y="5080"/>
                </a:cubicBezTo>
                <a:cubicBezTo>
                  <a:pt x="8952442" y="5080"/>
                  <a:pt x="8960062" y="5080"/>
                  <a:pt x="8994352" y="5080"/>
                </a:cubicBezTo>
                <a:cubicBezTo>
                  <a:pt x="9028642" y="5080"/>
                  <a:pt x="9057852" y="5080"/>
                  <a:pt x="9090237" y="5080"/>
                </a:cubicBezTo>
                <a:cubicBezTo>
                  <a:pt x="9122622" y="5080"/>
                  <a:pt x="9130242" y="5080"/>
                  <a:pt x="9156912" y="5080"/>
                </a:cubicBezTo>
                <a:cubicBezTo>
                  <a:pt x="9183582" y="5080"/>
                  <a:pt x="9193742" y="5080"/>
                  <a:pt x="9224222" y="5080"/>
                </a:cubicBezTo>
                <a:cubicBezTo>
                  <a:pt x="9254702" y="5080"/>
                  <a:pt x="9279467" y="5080"/>
                  <a:pt x="9309947" y="5080"/>
                </a:cubicBezTo>
                <a:cubicBezTo>
                  <a:pt x="9340427" y="5080"/>
                  <a:pt x="9348682" y="5080"/>
                  <a:pt x="9377257" y="5080"/>
                </a:cubicBezTo>
                <a:cubicBezTo>
                  <a:pt x="9405832" y="5080"/>
                  <a:pt x="9419167" y="5080"/>
                  <a:pt x="9453457" y="5080"/>
                </a:cubicBezTo>
                <a:cubicBezTo>
                  <a:pt x="9487747" y="5080"/>
                  <a:pt x="9513147" y="5080"/>
                  <a:pt x="9549342" y="5080"/>
                </a:cubicBezTo>
                <a:cubicBezTo>
                  <a:pt x="9585537" y="5080"/>
                  <a:pt x="9604587" y="5080"/>
                  <a:pt x="9635067" y="5080"/>
                </a:cubicBezTo>
                <a:cubicBezTo>
                  <a:pt x="9665547" y="5080"/>
                  <a:pt x="9671897" y="5080"/>
                  <a:pt x="9702377" y="5080"/>
                </a:cubicBezTo>
                <a:cubicBezTo>
                  <a:pt x="9732857" y="5080"/>
                  <a:pt x="9757622" y="5080"/>
                  <a:pt x="9788102" y="5080"/>
                </a:cubicBezTo>
                <a:cubicBezTo>
                  <a:pt x="9818582" y="5080"/>
                  <a:pt x="9828742" y="5080"/>
                  <a:pt x="9855412" y="5080"/>
                </a:cubicBezTo>
                <a:cubicBezTo>
                  <a:pt x="9882082" y="5080"/>
                  <a:pt x="9895417" y="5080"/>
                  <a:pt x="9922087" y="5080"/>
                </a:cubicBezTo>
                <a:cubicBezTo>
                  <a:pt x="9948757" y="5080"/>
                  <a:pt x="9960822" y="5080"/>
                  <a:pt x="9989397" y="5080"/>
                </a:cubicBezTo>
                <a:cubicBezTo>
                  <a:pt x="10017972" y="5080"/>
                  <a:pt x="10035117" y="5080"/>
                  <a:pt x="10065597" y="5080"/>
                </a:cubicBezTo>
                <a:cubicBezTo>
                  <a:pt x="10096077" y="5080"/>
                  <a:pt x="10113222" y="5080"/>
                  <a:pt x="10141797" y="5080"/>
                </a:cubicBezTo>
                <a:cubicBezTo>
                  <a:pt x="10170372" y="5080"/>
                  <a:pt x="10176722" y="5080"/>
                  <a:pt x="10209107" y="5080"/>
                </a:cubicBezTo>
                <a:cubicBezTo>
                  <a:pt x="10241492" y="5080"/>
                  <a:pt x="10271972" y="5080"/>
                  <a:pt x="10304357" y="5080"/>
                </a:cubicBezTo>
                <a:cubicBezTo>
                  <a:pt x="10336742" y="5080"/>
                  <a:pt x="10344997" y="5080"/>
                  <a:pt x="10371667" y="5080"/>
                </a:cubicBezTo>
                <a:cubicBezTo>
                  <a:pt x="10398337" y="5080"/>
                  <a:pt x="10400242" y="5080"/>
                  <a:pt x="10438342" y="5080"/>
                </a:cubicBezTo>
                <a:cubicBezTo>
                  <a:pt x="10476442" y="5080"/>
                  <a:pt x="10520892" y="5080"/>
                  <a:pt x="10562802" y="5080"/>
                </a:cubicBezTo>
                <a:cubicBezTo>
                  <a:pt x="10604712" y="5080"/>
                  <a:pt x="10618682" y="5080"/>
                  <a:pt x="10649162" y="5080"/>
                </a:cubicBezTo>
                <a:cubicBezTo>
                  <a:pt x="10679642" y="5080"/>
                  <a:pt x="10689167" y="1270"/>
                  <a:pt x="10715837" y="5080"/>
                </a:cubicBezTo>
                <a:cubicBezTo>
                  <a:pt x="10742507" y="8890"/>
                  <a:pt x="10753937" y="20320"/>
                  <a:pt x="10782512" y="24130"/>
                </a:cubicBezTo>
                <a:cubicBezTo>
                  <a:pt x="10811087" y="27940"/>
                  <a:pt x="10830772" y="24130"/>
                  <a:pt x="10859347" y="24130"/>
                </a:cubicBezTo>
                <a:cubicBezTo>
                  <a:pt x="10887922" y="24130"/>
                  <a:pt x="10899352" y="14605"/>
                  <a:pt x="10926022" y="24130"/>
                </a:cubicBezTo>
                <a:cubicBezTo>
                  <a:pt x="10952692" y="33655"/>
                  <a:pt x="10976187" y="48895"/>
                  <a:pt x="10993332" y="71755"/>
                </a:cubicBezTo>
                <a:cubicBezTo>
                  <a:pt x="11010477" y="94615"/>
                  <a:pt x="11006667" y="112395"/>
                  <a:pt x="11012382" y="139065"/>
                </a:cubicBezTo>
                <a:cubicBezTo>
                  <a:pt x="11018097" y="165735"/>
                  <a:pt x="11010477" y="175260"/>
                  <a:pt x="11021907" y="205740"/>
                </a:cubicBezTo>
                <a:cubicBezTo>
                  <a:pt x="11033337" y="236220"/>
                  <a:pt x="11060007" y="259080"/>
                  <a:pt x="11069532" y="291465"/>
                </a:cubicBezTo>
                <a:cubicBezTo>
                  <a:pt x="11079057" y="323850"/>
                  <a:pt x="11069532" y="339725"/>
                  <a:pt x="11069532" y="368300"/>
                </a:cubicBezTo>
                <a:cubicBezTo>
                  <a:pt x="11069532" y="396875"/>
                  <a:pt x="11069532" y="408305"/>
                  <a:pt x="11069532" y="434975"/>
                </a:cubicBezTo>
                <a:cubicBezTo>
                  <a:pt x="11069532" y="461645"/>
                  <a:pt x="11069532" y="475615"/>
                  <a:pt x="11069532" y="502285"/>
                </a:cubicBezTo>
                <a:cubicBezTo>
                  <a:pt x="11069532" y="528955"/>
                  <a:pt x="11069532" y="542290"/>
                  <a:pt x="11069532" y="568960"/>
                </a:cubicBezTo>
                <a:cubicBezTo>
                  <a:pt x="11069532" y="595630"/>
                  <a:pt x="11069532" y="600075"/>
                  <a:pt x="11069532" y="636270"/>
                </a:cubicBezTo>
                <a:cubicBezTo>
                  <a:pt x="11069532" y="672465"/>
                  <a:pt x="11069532" y="704850"/>
                  <a:pt x="11069532" y="750570"/>
                </a:cubicBezTo>
                <a:cubicBezTo>
                  <a:pt x="11069532" y="796290"/>
                  <a:pt x="11069532" y="817880"/>
                  <a:pt x="11069532" y="865505"/>
                </a:cubicBezTo>
                <a:cubicBezTo>
                  <a:pt x="11069532" y="913130"/>
                  <a:pt x="11069532" y="942340"/>
                  <a:pt x="11069532" y="989965"/>
                </a:cubicBezTo>
                <a:cubicBezTo>
                  <a:pt x="11069532" y="1037590"/>
                  <a:pt x="11069532" y="1066165"/>
                  <a:pt x="11069532" y="1104265"/>
                </a:cubicBezTo>
                <a:cubicBezTo>
                  <a:pt x="11069532" y="1142365"/>
                  <a:pt x="11069532" y="1141095"/>
                  <a:pt x="11069532" y="1181100"/>
                </a:cubicBezTo>
                <a:cubicBezTo>
                  <a:pt x="11069532" y="1221105"/>
                  <a:pt x="11069532" y="1267460"/>
                  <a:pt x="11069532" y="1305560"/>
                </a:cubicBezTo>
                <a:cubicBezTo>
                  <a:pt x="11069532" y="1343660"/>
                  <a:pt x="11069532" y="1343660"/>
                  <a:pt x="11069532" y="1372235"/>
                </a:cubicBezTo>
                <a:cubicBezTo>
                  <a:pt x="11069532" y="1400810"/>
                  <a:pt x="11069532" y="1420495"/>
                  <a:pt x="11069532" y="1449070"/>
                </a:cubicBezTo>
                <a:cubicBezTo>
                  <a:pt x="11069532" y="1477645"/>
                  <a:pt x="11069532" y="1483360"/>
                  <a:pt x="11069532" y="1515745"/>
                </a:cubicBezTo>
                <a:cubicBezTo>
                  <a:pt x="11069532" y="1548130"/>
                  <a:pt x="11069532" y="1575435"/>
                  <a:pt x="11069532" y="1611630"/>
                </a:cubicBezTo>
                <a:cubicBezTo>
                  <a:pt x="11069532" y="1647825"/>
                  <a:pt x="11069532" y="1664970"/>
                  <a:pt x="11069532" y="1697355"/>
                </a:cubicBezTo>
                <a:cubicBezTo>
                  <a:pt x="11069532" y="1729740"/>
                  <a:pt x="11069532" y="1737995"/>
                  <a:pt x="11069532" y="1774190"/>
                </a:cubicBezTo>
                <a:cubicBezTo>
                  <a:pt x="11069532" y="1810385"/>
                  <a:pt x="11069532" y="1833245"/>
                  <a:pt x="11069532" y="1878965"/>
                </a:cubicBezTo>
                <a:cubicBezTo>
                  <a:pt x="11069532" y="1924685"/>
                  <a:pt x="11069532" y="1965325"/>
                  <a:pt x="11069532" y="2003425"/>
                </a:cubicBezTo>
                <a:cubicBezTo>
                  <a:pt x="11069532" y="2041525"/>
                  <a:pt x="11069532" y="2041525"/>
                  <a:pt x="11069532" y="2070100"/>
                </a:cubicBezTo>
                <a:cubicBezTo>
                  <a:pt x="11069532" y="2098675"/>
                  <a:pt x="11069532" y="2118360"/>
                  <a:pt x="11069532" y="2146935"/>
                </a:cubicBezTo>
                <a:cubicBezTo>
                  <a:pt x="11069532" y="2175510"/>
                  <a:pt x="11069532" y="2185035"/>
                  <a:pt x="11069532" y="2213610"/>
                </a:cubicBezTo>
                <a:cubicBezTo>
                  <a:pt x="11069532" y="2242185"/>
                  <a:pt x="11069532" y="2261870"/>
                  <a:pt x="11069532" y="2290445"/>
                </a:cubicBezTo>
                <a:cubicBezTo>
                  <a:pt x="11069532" y="2319020"/>
                  <a:pt x="11069532" y="2328545"/>
                  <a:pt x="11069532" y="2357120"/>
                </a:cubicBezTo>
                <a:cubicBezTo>
                  <a:pt x="11069532" y="2385695"/>
                  <a:pt x="11069532" y="2405380"/>
                  <a:pt x="11069532" y="2433955"/>
                </a:cubicBezTo>
                <a:cubicBezTo>
                  <a:pt x="11069532" y="2462530"/>
                  <a:pt x="11069532" y="2462530"/>
                  <a:pt x="11069532" y="2500630"/>
                </a:cubicBezTo>
                <a:cubicBezTo>
                  <a:pt x="11069532" y="2538730"/>
                  <a:pt x="11069532" y="2586990"/>
                  <a:pt x="11069532" y="2625090"/>
                </a:cubicBezTo>
                <a:cubicBezTo>
                  <a:pt x="11069532" y="2663190"/>
                  <a:pt x="11069532" y="2665095"/>
                  <a:pt x="11069532" y="2691765"/>
                </a:cubicBezTo>
                <a:cubicBezTo>
                  <a:pt x="11069532" y="2718435"/>
                  <a:pt x="11069532" y="2724785"/>
                  <a:pt x="11069532" y="2759075"/>
                </a:cubicBezTo>
                <a:cubicBezTo>
                  <a:pt x="11069532" y="2793365"/>
                  <a:pt x="11069532" y="2818130"/>
                  <a:pt x="11069532" y="2863850"/>
                </a:cubicBezTo>
                <a:cubicBezTo>
                  <a:pt x="11069532" y="2909570"/>
                  <a:pt x="11069532" y="2944495"/>
                  <a:pt x="11069532" y="2988310"/>
                </a:cubicBezTo>
                <a:cubicBezTo>
                  <a:pt x="11069532" y="3032125"/>
                  <a:pt x="11069532" y="3040380"/>
                  <a:pt x="11069532" y="3084195"/>
                </a:cubicBezTo>
                <a:cubicBezTo>
                  <a:pt x="11069532" y="3128010"/>
                  <a:pt x="11069532" y="3169920"/>
                  <a:pt x="11069532" y="3208020"/>
                </a:cubicBezTo>
                <a:cubicBezTo>
                  <a:pt x="11069532" y="3246120"/>
                  <a:pt x="11069532" y="3237230"/>
                  <a:pt x="11069532" y="3275330"/>
                </a:cubicBezTo>
                <a:cubicBezTo>
                  <a:pt x="11069532" y="3313430"/>
                  <a:pt x="11069532" y="3361690"/>
                  <a:pt x="11069532" y="3399790"/>
                </a:cubicBezTo>
                <a:cubicBezTo>
                  <a:pt x="11069532" y="3437890"/>
                  <a:pt x="11069532" y="3437890"/>
                  <a:pt x="11069532" y="3466465"/>
                </a:cubicBezTo>
                <a:cubicBezTo>
                  <a:pt x="11069532" y="3495040"/>
                  <a:pt x="11069532" y="3514090"/>
                  <a:pt x="11069532" y="3542665"/>
                </a:cubicBezTo>
                <a:cubicBezTo>
                  <a:pt x="11069532" y="3571240"/>
                  <a:pt x="11069532" y="3577590"/>
                  <a:pt x="11069532" y="3609975"/>
                </a:cubicBezTo>
                <a:cubicBezTo>
                  <a:pt x="11069532" y="3642360"/>
                  <a:pt x="11069532" y="3667125"/>
                  <a:pt x="11069532" y="3705225"/>
                </a:cubicBezTo>
                <a:cubicBezTo>
                  <a:pt x="11069532" y="3743325"/>
                  <a:pt x="11069532" y="3763010"/>
                  <a:pt x="11069532" y="3801110"/>
                </a:cubicBezTo>
                <a:cubicBezTo>
                  <a:pt x="11069532" y="3839210"/>
                  <a:pt x="11069532" y="3860800"/>
                  <a:pt x="11069532" y="3896995"/>
                </a:cubicBezTo>
                <a:cubicBezTo>
                  <a:pt x="11069532" y="3933190"/>
                  <a:pt x="11069532" y="3946525"/>
                  <a:pt x="11069532" y="3982720"/>
                </a:cubicBezTo>
                <a:cubicBezTo>
                  <a:pt x="11069532" y="4018915"/>
                  <a:pt x="11069532" y="4040505"/>
                  <a:pt x="11069532" y="4078605"/>
                </a:cubicBezTo>
                <a:cubicBezTo>
                  <a:pt x="11069532" y="4116705"/>
                  <a:pt x="11069532" y="4135755"/>
                  <a:pt x="11069532" y="4173855"/>
                </a:cubicBezTo>
                <a:cubicBezTo>
                  <a:pt x="11069532" y="4211955"/>
                  <a:pt x="11069532" y="4233545"/>
                  <a:pt x="11069532" y="4269740"/>
                </a:cubicBezTo>
                <a:cubicBezTo>
                  <a:pt x="11069532" y="4305935"/>
                  <a:pt x="11069532" y="4323080"/>
                  <a:pt x="11069532" y="4355465"/>
                </a:cubicBezTo>
                <a:cubicBezTo>
                  <a:pt x="11069532" y="4387850"/>
                  <a:pt x="11069532" y="4403725"/>
                  <a:pt x="11069532" y="4432300"/>
                </a:cubicBezTo>
                <a:cubicBezTo>
                  <a:pt x="11069532" y="4460875"/>
                  <a:pt x="11069532" y="4470400"/>
                  <a:pt x="11069532" y="4498975"/>
                </a:cubicBezTo>
                <a:cubicBezTo>
                  <a:pt x="11069532" y="4527550"/>
                  <a:pt x="11069532" y="4547235"/>
                  <a:pt x="11069532" y="4575810"/>
                </a:cubicBezTo>
                <a:cubicBezTo>
                  <a:pt x="11069532" y="4604385"/>
                  <a:pt x="11069532" y="4613910"/>
                  <a:pt x="11069532" y="4642485"/>
                </a:cubicBezTo>
                <a:cubicBezTo>
                  <a:pt x="11069532" y="4671060"/>
                  <a:pt x="11069532" y="4688840"/>
                  <a:pt x="11069532" y="4719320"/>
                </a:cubicBezTo>
                <a:cubicBezTo>
                  <a:pt x="11069532" y="4749800"/>
                  <a:pt x="11069532" y="4763135"/>
                  <a:pt x="11069532" y="4795520"/>
                </a:cubicBezTo>
                <a:cubicBezTo>
                  <a:pt x="11069532" y="4827905"/>
                  <a:pt x="11069532" y="4847590"/>
                  <a:pt x="11069532" y="4881880"/>
                </a:cubicBezTo>
                <a:cubicBezTo>
                  <a:pt x="11069532" y="4916170"/>
                  <a:pt x="11071437" y="4933315"/>
                  <a:pt x="11069532" y="4967605"/>
                </a:cubicBezTo>
                <a:cubicBezTo>
                  <a:pt x="11067627" y="5001895"/>
                  <a:pt x="11065722" y="5021580"/>
                  <a:pt x="11060007" y="5053965"/>
                </a:cubicBezTo>
                <a:cubicBezTo>
                  <a:pt x="11054292" y="5086350"/>
                  <a:pt x="11052387" y="5099685"/>
                  <a:pt x="11040957" y="5130165"/>
                </a:cubicBezTo>
                <a:cubicBezTo>
                  <a:pt x="11029527" y="5160645"/>
                  <a:pt x="11018097" y="5174615"/>
                  <a:pt x="11002857" y="5207000"/>
                </a:cubicBezTo>
                <a:cubicBezTo>
                  <a:pt x="10987617" y="5239385"/>
                  <a:pt x="10978092" y="5262245"/>
                  <a:pt x="10964757" y="5292725"/>
                </a:cubicBezTo>
                <a:cubicBezTo>
                  <a:pt x="10951422" y="5323205"/>
                  <a:pt x="10945072" y="5333365"/>
                  <a:pt x="10935547" y="5360035"/>
                </a:cubicBezTo>
                <a:cubicBezTo>
                  <a:pt x="10926022" y="5386705"/>
                  <a:pt x="10922212" y="5400040"/>
                  <a:pt x="10916497" y="5426710"/>
                </a:cubicBezTo>
                <a:cubicBezTo>
                  <a:pt x="10910782" y="5453380"/>
                  <a:pt x="10918402" y="5466715"/>
                  <a:pt x="10906972" y="5493385"/>
                </a:cubicBezTo>
                <a:cubicBezTo>
                  <a:pt x="10895542" y="5520055"/>
                  <a:pt x="10874587" y="5532120"/>
                  <a:pt x="10859347" y="5560695"/>
                </a:cubicBezTo>
                <a:cubicBezTo>
                  <a:pt x="10844107" y="5589270"/>
                  <a:pt x="10840297" y="5608320"/>
                  <a:pt x="10830772" y="5636895"/>
                </a:cubicBezTo>
                <a:cubicBezTo>
                  <a:pt x="10821247" y="5665470"/>
                  <a:pt x="10830772" y="5683250"/>
                  <a:pt x="10811722" y="5704205"/>
                </a:cubicBezTo>
                <a:cubicBezTo>
                  <a:pt x="10792672" y="5725160"/>
                  <a:pt x="10769177" y="5734685"/>
                  <a:pt x="10734887" y="5742305"/>
                </a:cubicBezTo>
                <a:cubicBezTo>
                  <a:pt x="10700597" y="5749925"/>
                  <a:pt x="10679642" y="5736590"/>
                  <a:pt x="10639637" y="5742305"/>
                </a:cubicBezTo>
                <a:cubicBezTo>
                  <a:pt x="10599632" y="5748020"/>
                  <a:pt x="10576137" y="5763260"/>
                  <a:pt x="10534227" y="5770880"/>
                </a:cubicBezTo>
                <a:cubicBezTo>
                  <a:pt x="10492317" y="5778500"/>
                  <a:pt x="10468822" y="5776595"/>
                  <a:pt x="10428817" y="5780405"/>
                </a:cubicBezTo>
                <a:cubicBezTo>
                  <a:pt x="10388812" y="5784215"/>
                  <a:pt x="10377382" y="5784215"/>
                  <a:pt x="10333567" y="5789930"/>
                </a:cubicBezTo>
                <a:cubicBezTo>
                  <a:pt x="10289752" y="5795645"/>
                  <a:pt x="10249112" y="5805170"/>
                  <a:pt x="10209107" y="5808980"/>
                </a:cubicBezTo>
                <a:cubicBezTo>
                  <a:pt x="10169102" y="5812790"/>
                  <a:pt x="10166562" y="5808980"/>
                  <a:pt x="10132272" y="5808980"/>
                </a:cubicBezTo>
                <a:cubicBezTo>
                  <a:pt x="10097982" y="5808980"/>
                  <a:pt x="10069407" y="5808980"/>
                  <a:pt x="10037022" y="5808980"/>
                </a:cubicBezTo>
                <a:cubicBezTo>
                  <a:pt x="10004637" y="5808980"/>
                  <a:pt x="9996382" y="5808980"/>
                  <a:pt x="9969712" y="5808980"/>
                </a:cubicBezTo>
                <a:cubicBezTo>
                  <a:pt x="9943042" y="5808980"/>
                  <a:pt x="9931612" y="5808980"/>
                  <a:pt x="9903037" y="5808980"/>
                </a:cubicBezTo>
                <a:cubicBezTo>
                  <a:pt x="9874462" y="5808980"/>
                  <a:pt x="9855412" y="5808980"/>
                  <a:pt x="9826837" y="5808980"/>
                </a:cubicBezTo>
                <a:cubicBezTo>
                  <a:pt x="9798262" y="5808980"/>
                  <a:pt x="9788102" y="5807075"/>
                  <a:pt x="9759527" y="5808980"/>
                </a:cubicBezTo>
                <a:cubicBezTo>
                  <a:pt x="9730952" y="5810885"/>
                  <a:pt x="9723332" y="5812790"/>
                  <a:pt x="9683327" y="5818505"/>
                </a:cubicBezTo>
                <a:cubicBezTo>
                  <a:pt x="9643322" y="5824220"/>
                  <a:pt x="9604587" y="5834380"/>
                  <a:pt x="9558867" y="5838190"/>
                </a:cubicBezTo>
                <a:cubicBezTo>
                  <a:pt x="9513147" y="5842000"/>
                  <a:pt x="9487747" y="5838190"/>
                  <a:pt x="9453457" y="5838190"/>
                </a:cubicBezTo>
                <a:cubicBezTo>
                  <a:pt x="9419167" y="5838190"/>
                  <a:pt x="9413452" y="5838190"/>
                  <a:pt x="9386782" y="5838190"/>
                </a:cubicBezTo>
                <a:cubicBezTo>
                  <a:pt x="9360112" y="5838190"/>
                  <a:pt x="9348047" y="5838190"/>
                  <a:pt x="9319472" y="5838190"/>
                </a:cubicBezTo>
                <a:cubicBezTo>
                  <a:pt x="9290897" y="5838190"/>
                  <a:pt x="9271847" y="5838190"/>
                  <a:pt x="9243272" y="5838190"/>
                </a:cubicBezTo>
                <a:cubicBezTo>
                  <a:pt x="9214697" y="5838190"/>
                  <a:pt x="9205172" y="5838190"/>
                  <a:pt x="9176597" y="5838190"/>
                </a:cubicBezTo>
                <a:cubicBezTo>
                  <a:pt x="9148022" y="5838190"/>
                  <a:pt x="9128337" y="5838190"/>
                  <a:pt x="9099762" y="5838190"/>
                </a:cubicBezTo>
                <a:cubicBezTo>
                  <a:pt x="9071187" y="5838190"/>
                  <a:pt x="9065472" y="5838190"/>
                  <a:pt x="9033087" y="5838190"/>
                </a:cubicBezTo>
                <a:cubicBezTo>
                  <a:pt x="9000702" y="5838190"/>
                  <a:pt x="8975302" y="5836285"/>
                  <a:pt x="8937202" y="5838190"/>
                </a:cubicBezTo>
                <a:cubicBezTo>
                  <a:pt x="8899102" y="5840095"/>
                  <a:pt x="8879417" y="5845810"/>
                  <a:pt x="8841317" y="5847715"/>
                </a:cubicBezTo>
                <a:cubicBezTo>
                  <a:pt x="8803217" y="5849620"/>
                  <a:pt x="8782262" y="5847715"/>
                  <a:pt x="8746067" y="5847715"/>
                </a:cubicBezTo>
                <a:cubicBezTo>
                  <a:pt x="8709872" y="5847715"/>
                  <a:pt x="8699712" y="5847715"/>
                  <a:pt x="8659707" y="5847715"/>
                </a:cubicBezTo>
                <a:cubicBezTo>
                  <a:pt x="8619702" y="5847715"/>
                  <a:pt x="8593032" y="5847715"/>
                  <a:pt x="8545407" y="5847715"/>
                </a:cubicBezTo>
                <a:cubicBezTo>
                  <a:pt x="8497782" y="5847715"/>
                  <a:pt x="8472382" y="5847715"/>
                  <a:pt x="8420947" y="5847715"/>
                </a:cubicBezTo>
                <a:cubicBezTo>
                  <a:pt x="8369512" y="5847715"/>
                  <a:pt x="8336492" y="5847715"/>
                  <a:pt x="8286962" y="5847715"/>
                </a:cubicBezTo>
                <a:cubicBezTo>
                  <a:pt x="8237432" y="5847715"/>
                  <a:pt x="8223462" y="5847715"/>
                  <a:pt x="8172027" y="5847715"/>
                </a:cubicBezTo>
                <a:cubicBezTo>
                  <a:pt x="8120592" y="5847715"/>
                  <a:pt x="8083762" y="5847715"/>
                  <a:pt x="8028517" y="5847715"/>
                </a:cubicBezTo>
                <a:cubicBezTo>
                  <a:pt x="7973272" y="5847715"/>
                  <a:pt x="7948507" y="5847715"/>
                  <a:pt x="7895167" y="5847715"/>
                </a:cubicBezTo>
                <a:cubicBezTo>
                  <a:pt x="7841827" y="5847715"/>
                  <a:pt x="7812617" y="5847715"/>
                  <a:pt x="7761182" y="5847715"/>
                </a:cubicBezTo>
                <a:cubicBezTo>
                  <a:pt x="7709747" y="5847715"/>
                  <a:pt x="7688157" y="5847715"/>
                  <a:pt x="7636722" y="5847715"/>
                </a:cubicBezTo>
                <a:cubicBezTo>
                  <a:pt x="7585287" y="5847715"/>
                  <a:pt x="7556077" y="5847715"/>
                  <a:pt x="7502737" y="5847715"/>
                </a:cubicBezTo>
                <a:cubicBezTo>
                  <a:pt x="7449397" y="5847715"/>
                  <a:pt x="7423997" y="5847715"/>
                  <a:pt x="7368752" y="5847715"/>
                </a:cubicBezTo>
                <a:cubicBezTo>
                  <a:pt x="7313507" y="5847715"/>
                  <a:pt x="7281122" y="5847715"/>
                  <a:pt x="7225877" y="5847715"/>
                </a:cubicBezTo>
                <a:cubicBezTo>
                  <a:pt x="7170632" y="5847715"/>
                  <a:pt x="7141422" y="5847715"/>
                  <a:pt x="7091892" y="5847715"/>
                </a:cubicBezTo>
                <a:cubicBezTo>
                  <a:pt x="7042362" y="5847715"/>
                  <a:pt x="7024582" y="5847715"/>
                  <a:pt x="6976957" y="5847715"/>
                </a:cubicBezTo>
                <a:cubicBezTo>
                  <a:pt x="6929332" y="5847715"/>
                  <a:pt x="6900122" y="5847715"/>
                  <a:pt x="6852497" y="5847715"/>
                </a:cubicBezTo>
                <a:cubicBezTo>
                  <a:pt x="6804872" y="5847715"/>
                  <a:pt x="6783917" y="5843905"/>
                  <a:pt x="6738197" y="5847715"/>
                </a:cubicBezTo>
                <a:cubicBezTo>
                  <a:pt x="6692477" y="5851525"/>
                  <a:pt x="6665172" y="5862955"/>
                  <a:pt x="6623262" y="5866765"/>
                </a:cubicBezTo>
                <a:cubicBezTo>
                  <a:pt x="6581352" y="5870575"/>
                  <a:pt x="6565477" y="5866765"/>
                  <a:pt x="6527377" y="5866765"/>
                </a:cubicBezTo>
                <a:cubicBezTo>
                  <a:pt x="6489277" y="5866765"/>
                  <a:pt x="6468322" y="5866765"/>
                  <a:pt x="6432127" y="5866765"/>
                </a:cubicBezTo>
                <a:cubicBezTo>
                  <a:pt x="6395932" y="5866765"/>
                  <a:pt x="6381962" y="5866765"/>
                  <a:pt x="6345767" y="5866765"/>
                </a:cubicBezTo>
                <a:cubicBezTo>
                  <a:pt x="6309572" y="5866765"/>
                  <a:pt x="6288617" y="5866765"/>
                  <a:pt x="6250517" y="5866765"/>
                </a:cubicBezTo>
                <a:cubicBezTo>
                  <a:pt x="6212417" y="5866765"/>
                  <a:pt x="6192732" y="5866765"/>
                  <a:pt x="6154632" y="5866765"/>
                </a:cubicBezTo>
                <a:cubicBezTo>
                  <a:pt x="6116532" y="5866765"/>
                  <a:pt x="6094942" y="5866765"/>
                  <a:pt x="6058747" y="5866765"/>
                </a:cubicBezTo>
                <a:cubicBezTo>
                  <a:pt x="6022552" y="5866765"/>
                  <a:pt x="6009217" y="5866765"/>
                  <a:pt x="5973022" y="5866765"/>
                </a:cubicBezTo>
                <a:cubicBezTo>
                  <a:pt x="5936827" y="5866765"/>
                  <a:pt x="5915237" y="5866765"/>
                  <a:pt x="5877137" y="5866765"/>
                </a:cubicBezTo>
                <a:cubicBezTo>
                  <a:pt x="5839037" y="5866765"/>
                  <a:pt x="5819987" y="5866765"/>
                  <a:pt x="5781887" y="5866765"/>
                </a:cubicBezTo>
                <a:cubicBezTo>
                  <a:pt x="5743787" y="5866765"/>
                  <a:pt x="5722197" y="5866765"/>
                  <a:pt x="5686002" y="5866765"/>
                </a:cubicBezTo>
                <a:cubicBezTo>
                  <a:pt x="5649807" y="5866765"/>
                  <a:pt x="5636472" y="5866765"/>
                  <a:pt x="5600277" y="5866765"/>
                </a:cubicBezTo>
                <a:cubicBezTo>
                  <a:pt x="5564082" y="5866765"/>
                  <a:pt x="5542492" y="5866765"/>
                  <a:pt x="5504392" y="5866765"/>
                </a:cubicBezTo>
                <a:cubicBezTo>
                  <a:pt x="5466292" y="5866765"/>
                  <a:pt x="5440892" y="5866765"/>
                  <a:pt x="5408507" y="5866765"/>
                </a:cubicBezTo>
                <a:cubicBezTo>
                  <a:pt x="5376122" y="5866765"/>
                  <a:pt x="5370407" y="5866765"/>
                  <a:pt x="5341832" y="5866765"/>
                </a:cubicBezTo>
                <a:cubicBezTo>
                  <a:pt x="5313257" y="5866765"/>
                  <a:pt x="5293572" y="5866765"/>
                  <a:pt x="5264997" y="5866765"/>
                </a:cubicBezTo>
                <a:cubicBezTo>
                  <a:pt x="5236422" y="5866765"/>
                  <a:pt x="5226897" y="5866765"/>
                  <a:pt x="5198322" y="5866765"/>
                </a:cubicBezTo>
                <a:cubicBezTo>
                  <a:pt x="5169747" y="5866765"/>
                  <a:pt x="5150697" y="5866765"/>
                  <a:pt x="5122122" y="5866765"/>
                </a:cubicBezTo>
                <a:cubicBezTo>
                  <a:pt x="5093547" y="5866765"/>
                  <a:pt x="5087197" y="5866765"/>
                  <a:pt x="5054812" y="5866765"/>
                </a:cubicBezTo>
                <a:cubicBezTo>
                  <a:pt x="5022427" y="5866765"/>
                  <a:pt x="4991947" y="5866765"/>
                  <a:pt x="4959562" y="5866765"/>
                </a:cubicBezTo>
                <a:cubicBezTo>
                  <a:pt x="4927177" y="5866765"/>
                  <a:pt x="4924637" y="5866765"/>
                  <a:pt x="4892252" y="5866765"/>
                </a:cubicBezTo>
                <a:cubicBezTo>
                  <a:pt x="4859867" y="5866765"/>
                  <a:pt x="4838912" y="5866765"/>
                  <a:pt x="4797002" y="5866765"/>
                </a:cubicBezTo>
                <a:cubicBezTo>
                  <a:pt x="4755092" y="5866765"/>
                  <a:pt x="4723977" y="5866765"/>
                  <a:pt x="4682067" y="5866765"/>
                </a:cubicBezTo>
                <a:cubicBezTo>
                  <a:pt x="4640157" y="5866765"/>
                  <a:pt x="4624282" y="5866765"/>
                  <a:pt x="4586182" y="5866765"/>
                </a:cubicBezTo>
                <a:cubicBezTo>
                  <a:pt x="4548082" y="5866765"/>
                  <a:pt x="4532842" y="5866765"/>
                  <a:pt x="4490932" y="5866765"/>
                </a:cubicBezTo>
                <a:cubicBezTo>
                  <a:pt x="4449022" y="5866765"/>
                  <a:pt x="4421717" y="5866765"/>
                  <a:pt x="4375997" y="5866765"/>
                </a:cubicBezTo>
                <a:cubicBezTo>
                  <a:pt x="4330277" y="5866765"/>
                  <a:pt x="4306782" y="5866765"/>
                  <a:pt x="4261062" y="5866765"/>
                </a:cubicBezTo>
                <a:cubicBezTo>
                  <a:pt x="4215342" y="5866765"/>
                  <a:pt x="4192482" y="5866765"/>
                  <a:pt x="4146762" y="5866765"/>
                </a:cubicBezTo>
                <a:cubicBezTo>
                  <a:pt x="4101042" y="5866765"/>
                  <a:pt x="4083262" y="5866765"/>
                  <a:pt x="4031827" y="5866765"/>
                </a:cubicBezTo>
                <a:cubicBezTo>
                  <a:pt x="3980392" y="5866765"/>
                  <a:pt x="3943562" y="5866765"/>
                  <a:pt x="3888317" y="5866765"/>
                </a:cubicBezTo>
                <a:cubicBezTo>
                  <a:pt x="3833072" y="5866765"/>
                  <a:pt x="3803862" y="5866765"/>
                  <a:pt x="3754332" y="5866765"/>
                </a:cubicBezTo>
                <a:cubicBezTo>
                  <a:pt x="3704802" y="5866765"/>
                  <a:pt x="3685117" y="5866765"/>
                  <a:pt x="3639397" y="5866765"/>
                </a:cubicBezTo>
                <a:cubicBezTo>
                  <a:pt x="3593677" y="5866765"/>
                  <a:pt x="3576532" y="5866765"/>
                  <a:pt x="3525097" y="5866765"/>
                </a:cubicBezTo>
                <a:cubicBezTo>
                  <a:pt x="3473662" y="5866765"/>
                  <a:pt x="3436832" y="5866765"/>
                  <a:pt x="3381587" y="5866765"/>
                </a:cubicBezTo>
                <a:cubicBezTo>
                  <a:pt x="3326342" y="5866765"/>
                  <a:pt x="3302847" y="5866765"/>
                  <a:pt x="3247602" y="5866765"/>
                </a:cubicBezTo>
                <a:cubicBezTo>
                  <a:pt x="3192357" y="5866765"/>
                  <a:pt x="3155527" y="5866765"/>
                  <a:pt x="3104092" y="5866765"/>
                </a:cubicBezTo>
                <a:cubicBezTo>
                  <a:pt x="3052657" y="5866765"/>
                  <a:pt x="3034877" y="5866765"/>
                  <a:pt x="2989157" y="5866765"/>
                </a:cubicBezTo>
                <a:cubicBezTo>
                  <a:pt x="2943437" y="5866765"/>
                  <a:pt x="2920577" y="5866765"/>
                  <a:pt x="2874857" y="5866765"/>
                </a:cubicBezTo>
                <a:cubicBezTo>
                  <a:pt x="2829137" y="5866765"/>
                  <a:pt x="2801832" y="5866765"/>
                  <a:pt x="2759922" y="5866765"/>
                </a:cubicBezTo>
                <a:cubicBezTo>
                  <a:pt x="2718012" y="5866765"/>
                  <a:pt x="2700232" y="5866765"/>
                  <a:pt x="2664037" y="5866765"/>
                </a:cubicBezTo>
                <a:cubicBezTo>
                  <a:pt x="2627842" y="5866765"/>
                  <a:pt x="2614507" y="5866765"/>
                  <a:pt x="2578312" y="5866765"/>
                </a:cubicBezTo>
                <a:cubicBezTo>
                  <a:pt x="2542117" y="5866765"/>
                  <a:pt x="2520527" y="5866765"/>
                  <a:pt x="2482427" y="5866765"/>
                </a:cubicBezTo>
                <a:cubicBezTo>
                  <a:pt x="2444327" y="5866765"/>
                  <a:pt x="2425277" y="5866765"/>
                  <a:pt x="2387177" y="5866765"/>
                </a:cubicBezTo>
                <a:cubicBezTo>
                  <a:pt x="2349077" y="5866765"/>
                  <a:pt x="2327487" y="5866765"/>
                  <a:pt x="2291292" y="5866765"/>
                </a:cubicBezTo>
                <a:cubicBezTo>
                  <a:pt x="2255097" y="5866765"/>
                  <a:pt x="2241762" y="5866765"/>
                  <a:pt x="2205567" y="5866765"/>
                </a:cubicBezTo>
                <a:cubicBezTo>
                  <a:pt x="2169372" y="5866765"/>
                  <a:pt x="2147782" y="5866765"/>
                  <a:pt x="2109682" y="5866765"/>
                </a:cubicBezTo>
                <a:cubicBezTo>
                  <a:pt x="2071582" y="5866765"/>
                  <a:pt x="2051897" y="5866765"/>
                  <a:pt x="2013797" y="5866765"/>
                </a:cubicBezTo>
                <a:cubicBezTo>
                  <a:pt x="1975697" y="5866765"/>
                  <a:pt x="1950932" y="5866765"/>
                  <a:pt x="1918547" y="5866765"/>
                </a:cubicBezTo>
                <a:cubicBezTo>
                  <a:pt x="1886162" y="5866765"/>
                  <a:pt x="1883622" y="5866765"/>
                  <a:pt x="1851237" y="5866765"/>
                </a:cubicBezTo>
                <a:cubicBezTo>
                  <a:pt x="1818852" y="5866765"/>
                  <a:pt x="1788372" y="5866765"/>
                  <a:pt x="1755987" y="5866765"/>
                </a:cubicBezTo>
                <a:cubicBezTo>
                  <a:pt x="1723602" y="5866765"/>
                  <a:pt x="1721062" y="5866765"/>
                  <a:pt x="1688677" y="5866765"/>
                </a:cubicBezTo>
                <a:cubicBezTo>
                  <a:pt x="1656292" y="5866765"/>
                  <a:pt x="1631527" y="5866765"/>
                  <a:pt x="1593427" y="5866765"/>
                </a:cubicBezTo>
                <a:cubicBezTo>
                  <a:pt x="1555327" y="5866765"/>
                  <a:pt x="1529927" y="5866765"/>
                  <a:pt x="1497542" y="5866765"/>
                </a:cubicBezTo>
                <a:cubicBezTo>
                  <a:pt x="1465157" y="5866765"/>
                  <a:pt x="1459442" y="5866765"/>
                  <a:pt x="1430867" y="5866765"/>
                </a:cubicBezTo>
                <a:cubicBezTo>
                  <a:pt x="1402292" y="5866765"/>
                  <a:pt x="1392132" y="5866765"/>
                  <a:pt x="1354032" y="5866765"/>
                </a:cubicBezTo>
                <a:cubicBezTo>
                  <a:pt x="1315932" y="5866765"/>
                  <a:pt x="1283547" y="5866765"/>
                  <a:pt x="1239732" y="5866765"/>
                </a:cubicBezTo>
                <a:cubicBezTo>
                  <a:pt x="1195917" y="5866765"/>
                  <a:pt x="1180042" y="5866765"/>
                  <a:pt x="1134322" y="5866765"/>
                </a:cubicBezTo>
                <a:cubicBezTo>
                  <a:pt x="1088602" y="5866765"/>
                  <a:pt x="1053677" y="5866765"/>
                  <a:pt x="1009862" y="5866765"/>
                </a:cubicBezTo>
                <a:cubicBezTo>
                  <a:pt x="966047" y="5866765"/>
                  <a:pt x="946997" y="5866765"/>
                  <a:pt x="914612" y="5866765"/>
                </a:cubicBezTo>
                <a:cubicBezTo>
                  <a:pt x="882227" y="5866765"/>
                  <a:pt x="875877" y="5866765"/>
                  <a:pt x="847302" y="5866765"/>
                </a:cubicBezTo>
                <a:cubicBezTo>
                  <a:pt x="818727" y="5866765"/>
                  <a:pt x="799677" y="5866765"/>
                  <a:pt x="771102" y="5866765"/>
                </a:cubicBezTo>
                <a:cubicBezTo>
                  <a:pt x="742527" y="5866765"/>
                  <a:pt x="730462" y="5866765"/>
                  <a:pt x="703792" y="5866765"/>
                </a:cubicBezTo>
                <a:cubicBezTo>
                  <a:pt x="677122" y="5866765"/>
                  <a:pt x="665692" y="5866765"/>
                  <a:pt x="637117" y="5866765"/>
                </a:cubicBezTo>
                <a:cubicBezTo>
                  <a:pt x="608542" y="5866765"/>
                  <a:pt x="589492" y="5866765"/>
                  <a:pt x="560917" y="5866765"/>
                </a:cubicBezTo>
                <a:cubicBezTo>
                  <a:pt x="532342" y="5866765"/>
                  <a:pt x="520277" y="5866765"/>
                  <a:pt x="493607" y="5866765"/>
                </a:cubicBezTo>
                <a:cubicBezTo>
                  <a:pt x="466937" y="5866765"/>
                  <a:pt x="455507" y="5868670"/>
                  <a:pt x="426932" y="5866765"/>
                </a:cubicBezTo>
                <a:cubicBezTo>
                  <a:pt x="398357" y="5864860"/>
                  <a:pt x="380577" y="5861050"/>
                  <a:pt x="350097" y="5857240"/>
                </a:cubicBezTo>
                <a:cubicBezTo>
                  <a:pt x="319617" y="5853430"/>
                  <a:pt x="302472" y="5853430"/>
                  <a:pt x="273897" y="5847715"/>
                </a:cubicBezTo>
                <a:cubicBezTo>
                  <a:pt x="245322" y="5842000"/>
                  <a:pt x="233257" y="5834380"/>
                  <a:pt x="206587" y="5828665"/>
                </a:cubicBezTo>
                <a:cubicBezTo>
                  <a:pt x="179917" y="5822950"/>
                  <a:pt x="166582" y="5822315"/>
                  <a:pt x="139912" y="5818505"/>
                </a:cubicBezTo>
                <a:cubicBezTo>
                  <a:pt x="113242" y="5814695"/>
                  <a:pt x="99907" y="5814695"/>
                  <a:pt x="73237" y="5808980"/>
                </a:cubicBezTo>
                <a:cubicBezTo>
                  <a:pt x="46567" y="5803265"/>
                  <a:pt x="19262" y="5812790"/>
                  <a:pt x="5927" y="5789930"/>
                </a:cubicBezTo>
                <a:cubicBezTo>
                  <a:pt x="-7408" y="5767070"/>
                  <a:pt x="5927" y="5727065"/>
                  <a:pt x="5927" y="5694680"/>
                </a:cubicBezTo>
                <a:cubicBezTo>
                  <a:pt x="5927" y="5662295"/>
                  <a:pt x="5927" y="5659755"/>
                  <a:pt x="5927" y="5627370"/>
                </a:cubicBezTo>
                <a:cubicBezTo>
                  <a:pt x="5927" y="5594985"/>
                  <a:pt x="5927" y="5572125"/>
                  <a:pt x="5927" y="5532120"/>
                </a:cubicBezTo>
                <a:cubicBezTo>
                  <a:pt x="5927" y="5492115"/>
                  <a:pt x="5927" y="5461000"/>
                  <a:pt x="5927" y="5426710"/>
                </a:cubicBezTo>
                <a:cubicBezTo>
                  <a:pt x="5927" y="5392420"/>
                  <a:pt x="5927" y="5392420"/>
                  <a:pt x="5927" y="5360035"/>
                </a:cubicBezTo>
                <a:cubicBezTo>
                  <a:pt x="5927" y="5327650"/>
                  <a:pt x="5927" y="5306060"/>
                  <a:pt x="5927" y="5264150"/>
                </a:cubicBezTo>
                <a:cubicBezTo>
                  <a:pt x="5927" y="5222240"/>
                  <a:pt x="5927" y="5194935"/>
                  <a:pt x="5927" y="5149215"/>
                </a:cubicBezTo>
                <a:cubicBezTo>
                  <a:pt x="5927" y="5103495"/>
                  <a:pt x="5927" y="5080635"/>
                  <a:pt x="5927" y="5034915"/>
                </a:cubicBezTo>
                <a:cubicBezTo>
                  <a:pt x="5927" y="4989195"/>
                  <a:pt x="5927" y="4961890"/>
                  <a:pt x="5927" y="4919980"/>
                </a:cubicBezTo>
                <a:cubicBezTo>
                  <a:pt x="5927" y="4878070"/>
                  <a:pt x="5927" y="4862195"/>
                  <a:pt x="5927" y="4824095"/>
                </a:cubicBezTo>
                <a:cubicBezTo>
                  <a:pt x="5927" y="4785995"/>
                  <a:pt x="5927" y="4765040"/>
                  <a:pt x="5927" y="4728845"/>
                </a:cubicBezTo>
                <a:cubicBezTo>
                  <a:pt x="5927" y="4692650"/>
                  <a:pt x="5927" y="4678680"/>
                  <a:pt x="5927" y="4642485"/>
                </a:cubicBezTo>
                <a:cubicBezTo>
                  <a:pt x="5927" y="4606290"/>
                  <a:pt x="5927" y="4581525"/>
                  <a:pt x="5927" y="4547235"/>
                </a:cubicBezTo>
                <a:cubicBezTo>
                  <a:pt x="5927" y="4512945"/>
                  <a:pt x="5927" y="4498975"/>
                  <a:pt x="5927" y="4470400"/>
                </a:cubicBezTo>
                <a:cubicBezTo>
                  <a:pt x="5927" y="4441825"/>
                  <a:pt x="5927" y="4430395"/>
                  <a:pt x="5927" y="4403725"/>
                </a:cubicBezTo>
                <a:cubicBezTo>
                  <a:pt x="5927" y="4377055"/>
                  <a:pt x="5927" y="4364990"/>
                  <a:pt x="5927" y="4336415"/>
                </a:cubicBezTo>
                <a:cubicBezTo>
                  <a:pt x="5927" y="4307840"/>
                  <a:pt x="5927" y="4288790"/>
                  <a:pt x="5927" y="4260215"/>
                </a:cubicBezTo>
                <a:cubicBezTo>
                  <a:pt x="5927" y="4231640"/>
                  <a:pt x="5927" y="4221480"/>
                  <a:pt x="5927" y="4192905"/>
                </a:cubicBezTo>
                <a:cubicBezTo>
                  <a:pt x="5927" y="4164330"/>
                  <a:pt x="5927" y="4145280"/>
                  <a:pt x="5927" y="4116705"/>
                </a:cubicBezTo>
                <a:cubicBezTo>
                  <a:pt x="5927" y="4088130"/>
                  <a:pt x="5927" y="4082415"/>
                  <a:pt x="5927" y="4050030"/>
                </a:cubicBezTo>
                <a:cubicBezTo>
                  <a:pt x="5927" y="4017645"/>
                  <a:pt x="5927" y="3986530"/>
                  <a:pt x="5927" y="3954145"/>
                </a:cubicBezTo>
                <a:cubicBezTo>
                  <a:pt x="5927" y="3921760"/>
                  <a:pt x="5927" y="3919855"/>
                  <a:pt x="5927" y="3887470"/>
                </a:cubicBezTo>
                <a:cubicBezTo>
                  <a:pt x="5927" y="3855085"/>
                  <a:pt x="5927" y="3823970"/>
                  <a:pt x="5927" y="3791585"/>
                </a:cubicBezTo>
                <a:cubicBezTo>
                  <a:pt x="5927" y="3759200"/>
                  <a:pt x="5927" y="3757295"/>
                  <a:pt x="5927" y="3724910"/>
                </a:cubicBezTo>
                <a:cubicBezTo>
                  <a:pt x="5927" y="3692525"/>
                  <a:pt x="5927" y="3663315"/>
                  <a:pt x="5927" y="3629025"/>
                </a:cubicBezTo>
                <a:cubicBezTo>
                  <a:pt x="5927" y="3594735"/>
                  <a:pt x="5927" y="3581400"/>
                  <a:pt x="5927" y="3552825"/>
                </a:cubicBezTo>
                <a:cubicBezTo>
                  <a:pt x="5927" y="3524250"/>
                  <a:pt x="5927" y="3517900"/>
                  <a:pt x="5927" y="3485515"/>
                </a:cubicBezTo>
                <a:cubicBezTo>
                  <a:pt x="5927" y="3453130"/>
                  <a:pt x="5927" y="3422650"/>
                  <a:pt x="5927" y="3390265"/>
                </a:cubicBezTo>
                <a:cubicBezTo>
                  <a:pt x="5927" y="3357880"/>
                  <a:pt x="5927" y="3355340"/>
                  <a:pt x="5927" y="3322955"/>
                </a:cubicBezTo>
                <a:cubicBezTo>
                  <a:pt x="5927" y="3290570"/>
                  <a:pt x="5927" y="3260090"/>
                  <a:pt x="5927" y="3227705"/>
                </a:cubicBezTo>
                <a:cubicBezTo>
                  <a:pt x="5927" y="3195320"/>
                  <a:pt x="5927" y="3188970"/>
                  <a:pt x="5927" y="3160395"/>
                </a:cubicBezTo>
                <a:cubicBezTo>
                  <a:pt x="5927" y="3131820"/>
                  <a:pt x="4022" y="3118485"/>
                  <a:pt x="5927" y="3084195"/>
                </a:cubicBezTo>
                <a:cubicBezTo>
                  <a:pt x="7832" y="3049905"/>
                  <a:pt x="11642" y="3026410"/>
                  <a:pt x="15452" y="2988310"/>
                </a:cubicBezTo>
                <a:cubicBezTo>
                  <a:pt x="19262" y="2950210"/>
                  <a:pt x="23072" y="2930525"/>
                  <a:pt x="24977" y="2892425"/>
                </a:cubicBezTo>
                <a:cubicBezTo>
                  <a:pt x="26882" y="2854325"/>
                  <a:pt x="24977" y="2835275"/>
                  <a:pt x="24977" y="2797175"/>
                </a:cubicBezTo>
                <a:cubicBezTo>
                  <a:pt x="24977" y="2759075"/>
                  <a:pt x="24977" y="2737485"/>
                  <a:pt x="24977" y="2701290"/>
                </a:cubicBezTo>
                <a:cubicBezTo>
                  <a:pt x="24977" y="2665095"/>
                  <a:pt x="24977" y="2651760"/>
                  <a:pt x="24977" y="2615565"/>
                </a:cubicBezTo>
                <a:cubicBezTo>
                  <a:pt x="24977" y="2579370"/>
                  <a:pt x="24977" y="2553970"/>
                  <a:pt x="24977" y="2519680"/>
                </a:cubicBezTo>
                <a:cubicBezTo>
                  <a:pt x="24977" y="2485390"/>
                  <a:pt x="24977" y="2472055"/>
                  <a:pt x="24977" y="2443480"/>
                </a:cubicBezTo>
                <a:cubicBezTo>
                  <a:pt x="24977" y="2414905"/>
                  <a:pt x="24977" y="2408555"/>
                  <a:pt x="24977" y="2376170"/>
                </a:cubicBezTo>
                <a:cubicBezTo>
                  <a:pt x="24977" y="2343785"/>
                  <a:pt x="24977" y="2319020"/>
                  <a:pt x="24977" y="2280920"/>
                </a:cubicBezTo>
                <a:cubicBezTo>
                  <a:pt x="24977" y="2242820"/>
                  <a:pt x="24977" y="2217420"/>
                  <a:pt x="24977" y="2185035"/>
                </a:cubicBezTo>
                <a:cubicBezTo>
                  <a:pt x="24977" y="2152650"/>
                  <a:pt x="24977" y="2145030"/>
                  <a:pt x="24977" y="2118360"/>
                </a:cubicBezTo>
                <a:cubicBezTo>
                  <a:pt x="24977" y="2091690"/>
                  <a:pt x="24977" y="2079625"/>
                  <a:pt x="24977" y="2051050"/>
                </a:cubicBezTo>
                <a:cubicBezTo>
                  <a:pt x="24977" y="2022475"/>
                  <a:pt x="24977" y="2009140"/>
                  <a:pt x="24977" y="1974850"/>
                </a:cubicBezTo>
                <a:cubicBezTo>
                  <a:pt x="24977" y="1940560"/>
                  <a:pt x="24977" y="1915160"/>
                  <a:pt x="24977" y="1878965"/>
                </a:cubicBezTo>
                <a:cubicBezTo>
                  <a:pt x="24977" y="1842770"/>
                  <a:pt x="24977" y="1825625"/>
                  <a:pt x="24977" y="1793240"/>
                </a:cubicBezTo>
                <a:cubicBezTo>
                  <a:pt x="24977" y="1760855"/>
                  <a:pt x="21167" y="1756410"/>
                  <a:pt x="24977" y="1716405"/>
                </a:cubicBezTo>
                <a:cubicBezTo>
                  <a:pt x="28787" y="1676400"/>
                  <a:pt x="40217" y="1635760"/>
                  <a:pt x="44027" y="1591945"/>
                </a:cubicBezTo>
                <a:cubicBezTo>
                  <a:pt x="47837" y="1548130"/>
                  <a:pt x="44027" y="1540510"/>
                  <a:pt x="44027" y="1496695"/>
                </a:cubicBezTo>
                <a:cubicBezTo>
                  <a:pt x="44027" y="1452880"/>
                  <a:pt x="44027" y="1410335"/>
                  <a:pt x="44027" y="1372235"/>
                </a:cubicBezTo>
                <a:cubicBezTo>
                  <a:pt x="44027" y="1334135"/>
                  <a:pt x="44027" y="1334135"/>
                  <a:pt x="44027" y="1305560"/>
                </a:cubicBezTo>
                <a:cubicBezTo>
                  <a:pt x="44027" y="1276985"/>
                  <a:pt x="42122" y="1259205"/>
                  <a:pt x="44027" y="1228725"/>
                </a:cubicBezTo>
                <a:cubicBezTo>
                  <a:pt x="45932" y="1198245"/>
                  <a:pt x="47837" y="1181100"/>
                  <a:pt x="53552" y="1152525"/>
                </a:cubicBezTo>
                <a:cubicBezTo>
                  <a:pt x="59267" y="1123950"/>
                  <a:pt x="69427" y="1113790"/>
                  <a:pt x="73237" y="1085215"/>
                </a:cubicBezTo>
                <a:cubicBezTo>
                  <a:pt x="77047" y="1056640"/>
                  <a:pt x="73237" y="1037590"/>
                  <a:pt x="73237" y="1009015"/>
                </a:cubicBezTo>
                <a:cubicBezTo>
                  <a:pt x="73237" y="980440"/>
                  <a:pt x="71332" y="975995"/>
                  <a:pt x="73237" y="941705"/>
                </a:cubicBezTo>
                <a:cubicBezTo>
                  <a:pt x="75142" y="907415"/>
                  <a:pt x="77047" y="878840"/>
                  <a:pt x="82762" y="836930"/>
                </a:cubicBezTo>
                <a:cubicBezTo>
                  <a:pt x="88477" y="795020"/>
                  <a:pt x="96097" y="767715"/>
                  <a:pt x="101812" y="731520"/>
                </a:cubicBezTo>
                <a:cubicBezTo>
                  <a:pt x="107527" y="695325"/>
                  <a:pt x="109432" y="687705"/>
                  <a:pt x="111337" y="655320"/>
                </a:cubicBezTo>
                <a:cubicBezTo>
                  <a:pt x="113242" y="622935"/>
                  <a:pt x="109432" y="605155"/>
                  <a:pt x="111337" y="568960"/>
                </a:cubicBezTo>
                <a:cubicBezTo>
                  <a:pt x="113242" y="532765"/>
                  <a:pt x="115147" y="506095"/>
                  <a:pt x="120862" y="473710"/>
                </a:cubicBezTo>
                <a:cubicBezTo>
                  <a:pt x="126577" y="441325"/>
                  <a:pt x="136102" y="434975"/>
                  <a:pt x="139912" y="406400"/>
                </a:cubicBezTo>
                <a:cubicBezTo>
                  <a:pt x="143722" y="377825"/>
                  <a:pt x="138007" y="358775"/>
                  <a:pt x="139912" y="330200"/>
                </a:cubicBezTo>
                <a:cubicBezTo>
                  <a:pt x="141817" y="301625"/>
                  <a:pt x="147532" y="289560"/>
                  <a:pt x="149437" y="262890"/>
                </a:cubicBezTo>
                <a:cubicBezTo>
                  <a:pt x="151342" y="236220"/>
                  <a:pt x="160867" y="222885"/>
                  <a:pt x="149437" y="196215"/>
                </a:cubicBezTo>
                <a:cubicBezTo>
                  <a:pt x="138007" y="169545"/>
                  <a:pt x="105622" y="155575"/>
                  <a:pt x="92287" y="128905"/>
                </a:cubicBezTo>
                <a:cubicBezTo>
                  <a:pt x="78952" y="102235"/>
                  <a:pt x="80857" y="86995"/>
                  <a:pt x="82762" y="62230"/>
                </a:cubicBezTo>
                <a:cubicBezTo>
                  <a:pt x="84667" y="37465"/>
                  <a:pt x="78952" y="16510"/>
                  <a:pt x="101812" y="5080"/>
                </a:cubicBezTo>
                <a:close/>
              </a:path>
            </a:pathLst>
          </a:custGeom>
          <a:noFill/>
          <a:ln w="12700">
            <a:solidFill>
              <a:srgbClr val="C00000"/>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a:solidFill>
                <a:srgbClr val="FFFFFF"/>
              </a:solidFill>
              <a:latin typeface="Calibri" panose="020F0502020204030204"/>
              <a:ea typeface="微软雅黑" panose="020B0503020204020204" charset="-122"/>
            </a:endParaRPr>
          </a:p>
        </p:txBody>
      </p:sp>
      <p:pic>
        <p:nvPicPr>
          <p:cNvPr id="11269" name="图片 14"/>
          <p:cNvPicPr/>
          <p:nvPr/>
        </p:nvPicPr>
        <p:blipFill>
          <a:blip r:embed="rId2"/>
          <a:srcRect l="15538" b="22791"/>
          <a:stretch>
            <a:fillRect/>
          </a:stretch>
        </p:blipFill>
        <p:spPr>
          <a:xfrm>
            <a:off x="0" y="5432425"/>
            <a:ext cx="1560513" cy="1425575"/>
          </a:xfrm>
          <a:prstGeom prst="rect">
            <a:avLst/>
          </a:prstGeom>
          <a:noFill/>
          <a:ln>
            <a:noFill/>
            <a:miter lim="800000"/>
            <a:headEnd/>
            <a:tailEnd/>
          </a:ln>
        </p:spPr>
      </p:pic>
      <p:pic>
        <p:nvPicPr>
          <p:cNvPr id="11270" name="图片 15"/>
          <p:cNvPicPr/>
          <p:nvPr/>
        </p:nvPicPr>
        <p:blipFill>
          <a:blip r:embed="rId3"/>
          <a:stretch>
            <a:fillRect/>
          </a:stretch>
        </p:blipFill>
        <p:spPr>
          <a:xfrm>
            <a:off x="10156825" y="0"/>
            <a:ext cx="1250950" cy="1506538"/>
          </a:xfrm>
          <a:prstGeom prst="rect">
            <a:avLst/>
          </a:prstGeom>
          <a:noFill/>
          <a:ln>
            <a:noFill/>
            <a:miter lim="800000"/>
            <a:headEnd/>
            <a:tailEnd/>
          </a:ln>
        </p:spPr>
      </p:pic>
      <p:sp>
        <p:nvSpPr>
          <p:cNvPr id="11273" name="日期占位符 1"/>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07055B8B-EC65-4016-8C96-D71075B051E1}"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11274" name="页脚占位符 2"/>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11275" name="灯片编号占位符 3"/>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FCB06BAB-1A6E-4CFB-B545-0707FAD54F71}"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DE814857-7AE9-4C57-8C1B-58DA6350F78D}"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8"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9"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A034F6AA-471A-4409-ACF8-4CE98E6BF9FD}"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DE814857-7AE9-4C57-8C1B-58DA6350F78D}"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4"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5"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A034F6AA-471A-4409-ACF8-4CE98E6BF9FD}"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DE814857-7AE9-4C57-8C1B-58DA6350F78D}"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3"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4"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A034F6AA-471A-4409-ACF8-4CE98E6BF9FD}"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smtClean="0"/>
              <a:t>单击此处编辑母版文本样式</a:t>
            </a:r>
            <a:endParaRPr lang="zh-CN" altLang="en-US" strike="noStrike" noProof="1" smtClean="0"/>
          </a:p>
        </p:txBody>
      </p:sp>
      <p:sp>
        <p:nvSpPr>
          <p:cNvPr id="5"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DE814857-7AE9-4C57-8C1B-58DA6350F78D}"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6"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7"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A034F6AA-471A-4409-ACF8-4CE98E6BF9FD}"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bg>
      <p:bgPr>
        <a:solidFill>
          <a:srgbClr val="FFF0E3"/>
        </a:solidFill>
        <a:effectLst/>
      </p:bgPr>
    </p:bg>
    <p:spTree>
      <p:nvGrpSpPr>
        <p:cNvPr id="1" name=""/>
        <p:cNvGrpSpPr/>
        <p:nvPr/>
      </p:nvGrpSpPr>
      <p:grpSpPr/>
      <p:pic>
        <p:nvPicPr>
          <p:cNvPr id="4098" name="图片 1" descr="图片1"/>
          <p:cNvPicPr>
            <a:picLocks noChangeAspect="1"/>
          </p:cNvPicPr>
          <p:nvPr/>
        </p:nvPicPr>
        <p:blipFill>
          <a:blip r:embed="rId2"/>
          <a:stretch>
            <a:fillRect/>
          </a:stretch>
        </p:blipFill>
        <p:spPr>
          <a:xfrm>
            <a:off x="-396875" y="0"/>
            <a:ext cx="12588875" cy="6858000"/>
          </a:xfrm>
          <a:prstGeom prst="rect">
            <a:avLst/>
          </a:prstGeom>
          <a:noFill/>
          <a:ln>
            <a:noFill/>
            <a:miter lim="800000"/>
            <a:headEnd/>
            <a:tailEnd/>
          </a:ln>
        </p:spPr>
      </p:pic>
      <p:sp>
        <p:nvSpPr>
          <p:cNvPr id="4101" name="日期占位符 1"/>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14201429-2482-4379-BAB3-9FE8F3612792}" type="datetime1">
              <a:rPr lang="zh-CN" altLang="en-US" sz="1200">
                <a:solidFill>
                  <a:srgbClr val="898989"/>
                </a:solidFill>
              </a:rPr>
            </a:fld>
            <a:endParaRPr lang="zh-CN" altLang="en-US" sz="1200">
              <a:solidFill>
                <a:srgbClr val="898989"/>
              </a:solidFill>
            </a:endParaRPr>
          </a:p>
        </p:txBody>
      </p:sp>
      <p:sp>
        <p:nvSpPr>
          <p:cNvPr id="4102" name="页脚占位符 2"/>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4103" name="灯片编号占位符 3"/>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C03438FE-9F71-4EC8-B3CD-86307E558082}" type="slidenum">
              <a:rPr lang="zh-CN" altLang="en-US" sz="1200">
                <a:solidFill>
                  <a:srgbClr val="898989"/>
                </a:solidFill>
              </a:rPr>
            </a:fld>
            <a:endParaRPr lang="zh-CN" altLang="en-US" sz="1200">
              <a:solidFill>
                <a:srgbClr val="898989"/>
              </a:solidFill>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smtClean="0"/>
              <a:t>单击此处编辑母版文本样式</a:t>
            </a:r>
            <a:endParaRPr lang="zh-CN" altLang="en-US" strike="noStrike" noProof="1" smtClean="0"/>
          </a:p>
        </p:txBody>
      </p:sp>
      <p:sp>
        <p:nvSpPr>
          <p:cNvPr id="5"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DE814857-7AE9-4C57-8C1B-58DA6350F78D}"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6"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7"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A034F6AA-471A-4409-ACF8-4CE98E6BF9FD}"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DE814857-7AE9-4C57-8C1B-58DA6350F78D}"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5"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A034F6AA-471A-4409-ACF8-4CE98E6BF9FD}"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 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DE814857-7AE9-4C57-8C1B-58DA6350F78D}"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5"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A034F6AA-471A-4409-ACF8-4CE98E6BF9FD}"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bg>
      <p:bgPr>
        <a:solidFill>
          <a:srgbClr val="FFF0E3"/>
        </a:solidFill>
        <a:effectLst/>
      </p:bgPr>
    </p:bg>
    <p:spTree>
      <p:nvGrpSpPr>
        <p:cNvPr id="1" name=""/>
        <p:cNvGrpSpPr/>
        <p:nvPr/>
      </p:nvGrpSpPr>
      <p:grpSpPr/>
      <p:pic>
        <p:nvPicPr>
          <p:cNvPr id="5122" name="图片 16"/>
          <p:cNvPicPr/>
          <p:nvPr/>
        </p:nvPicPr>
        <p:blipFill>
          <a:blip r:embed="rId2"/>
          <a:srcRect t="11130" b="25260"/>
          <a:stretch>
            <a:fillRect/>
          </a:stretch>
        </p:blipFill>
        <p:spPr>
          <a:xfrm>
            <a:off x="0" y="0"/>
            <a:ext cx="10317163" cy="6562725"/>
          </a:xfrm>
          <a:prstGeom prst="rect">
            <a:avLst/>
          </a:prstGeom>
          <a:noFill/>
          <a:ln>
            <a:noFill/>
            <a:miter lim="800000"/>
            <a:headEnd/>
            <a:tailEnd/>
          </a:ln>
        </p:spPr>
      </p:pic>
      <p:pic>
        <p:nvPicPr>
          <p:cNvPr id="5123" name="图片 6"/>
          <p:cNvPicPr/>
          <p:nvPr/>
        </p:nvPicPr>
        <p:blipFill>
          <a:blip r:embed="rId3"/>
          <a:srcRect r="39510"/>
          <a:stretch>
            <a:fillRect/>
          </a:stretch>
        </p:blipFill>
        <p:spPr>
          <a:xfrm>
            <a:off x="8043863" y="0"/>
            <a:ext cx="4148137" cy="6858000"/>
          </a:xfrm>
          <a:prstGeom prst="rect">
            <a:avLst/>
          </a:prstGeom>
          <a:noFill/>
          <a:ln>
            <a:noFill/>
            <a:miter lim="800000"/>
            <a:headEnd/>
            <a:tailEnd/>
          </a:ln>
        </p:spPr>
      </p:pic>
      <p:pic>
        <p:nvPicPr>
          <p:cNvPr id="5124" name="图片 7"/>
          <p:cNvPicPr/>
          <p:nvPr/>
        </p:nvPicPr>
        <p:blipFill>
          <a:blip r:embed="rId3"/>
          <a:srcRect r="38279"/>
          <a:stretch>
            <a:fillRect/>
          </a:stretch>
        </p:blipFill>
        <p:spPr>
          <a:xfrm>
            <a:off x="7959725" y="-66675"/>
            <a:ext cx="4232275" cy="6858000"/>
          </a:xfrm>
          <a:prstGeom prst="rect">
            <a:avLst/>
          </a:prstGeom>
          <a:noFill/>
          <a:ln>
            <a:noFill/>
            <a:miter lim="800000"/>
            <a:headEnd/>
            <a:tailEnd/>
          </a:ln>
        </p:spPr>
      </p:pic>
      <p:pic>
        <p:nvPicPr>
          <p:cNvPr id="5125" name="图片 8"/>
          <p:cNvPicPr/>
          <p:nvPr/>
        </p:nvPicPr>
        <p:blipFill>
          <a:blip r:embed="rId4"/>
          <a:stretch>
            <a:fillRect/>
          </a:stretch>
        </p:blipFill>
        <p:spPr>
          <a:xfrm flipV="1">
            <a:off x="219075" y="4373563"/>
            <a:ext cx="2057400" cy="2286000"/>
          </a:xfrm>
          <a:prstGeom prst="rect">
            <a:avLst/>
          </a:prstGeom>
          <a:noFill/>
          <a:ln>
            <a:noFill/>
            <a:miter lim="800000"/>
            <a:headEnd/>
            <a:tailEnd/>
          </a:ln>
        </p:spPr>
      </p:pic>
      <p:sp>
        <p:nvSpPr>
          <p:cNvPr id="5128" name="日期占位符 1"/>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65B1D939-456C-47AC-A66E-D99ACBEB41BD}" type="datetime1">
              <a:rPr lang="zh-CN" altLang="en-US" sz="1200">
                <a:solidFill>
                  <a:srgbClr val="898989"/>
                </a:solidFill>
              </a:rPr>
            </a:fld>
            <a:endParaRPr lang="zh-CN" altLang="en-US" sz="1200">
              <a:solidFill>
                <a:srgbClr val="898989"/>
              </a:solidFill>
            </a:endParaRPr>
          </a:p>
        </p:txBody>
      </p:sp>
      <p:sp>
        <p:nvSpPr>
          <p:cNvPr id="5129" name="页脚占位符 2"/>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5130" name="灯片编号占位符 3"/>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C0A7B05E-DA7D-4953-AA28-0C73094AAD12}" type="slidenum">
              <a:rPr lang="zh-CN" altLang="en-US" sz="1200">
                <a:solidFill>
                  <a:srgbClr val="898989"/>
                </a:solidFill>
              </a:rPr>
            </a:fld>
            <a:endParaRPr lang="zh-CN" altLang="en-US" sz="1200">
              <a:solidFill>
                <a:srgbClr val="898989"/>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bg>
      <p:bgPr>
        <a:solidFill>
          <a:srgbClr val="FFF0E3"/>
        </a:solidFill>
        <a:effectLst/>
      </p:bgPr>
    </p:bg>
    <p:spTree>
      <p:nvGrpSpPr>
        <p:cNvPr id="1" name=""/>
        <p:cNvGrpSpPr/>
        <p:nvPr/>
      </p:nvGrpSpPr>
      <p:grpSpPr/>
      <p:sp>
        <p:nvSpPr>
          <p:cNvPr id="6146" name="任意多边形 10"/>
          <p:cNvSpPr/>
          <p:nvPr/>
        </p:nvSpPr>
        <p:spPr>
          <a:xfrm>
            <a:off x="509588" y="527050"/>
            <a:ext cx="11074400" cy="5867400"/>
          </a:xfrm>
          <a:custGeom>
            <a:avLst/>
            <a:gdLst>
              <a:gd name="connisteX0" fmla="*/ 101811 w 11073765"/>
              <a:gd name="connsiteY0" fmla="*/ 5079 h 5868458"/>
              <a:gd name="connisteX1" fmla="*/ 197061 w 11073765"/>
              <a:gd name="connsiteY1" fmla="*/ 5079 h 5868458"/>
              <a:gd name="connisteX2" fmla="*/ 264371 w 11073765"/>
              <a:gd name="connsiteY2" fmla="*/ 5079 h 5868458"/>
              <a:gd name="connisteX3" fmla="*/ 340571 w 11073765"/>
              <a:gd name="connsiteY3" fmla="*/ 5079 h 5868458"/>
              <a:gd name="connisteX4" fmla="*/ 407881 w 11073765"/>
              <a:gd name="connsiteY4" fmla="*/ 5079 h 5868458"/>
              <a:gd name="connisteX5" fmla="*/ 474556 w 11073765"/>
              <a:gd name="connsiteY5" fmla="*/ 5079 h 5868458"/>
              <a:gd name="connisteX6" fmla="*/ 599016 w 11073765"/>
              <a:gd name="connsiteY6" fmla="*/ 5079 h 5868458"/>
              <a:gd name="connisteX7" fmla="*/ 733001 w 11073765"/>
              <a:gd name="connsiteY7" fmla="*/ 5079 h 5868458"/>
              <a:gd name="connisteX8" fmla="*/ 866351 w 11073765"/>
              <a:gd name="connsiteY8" fmla="*/ 5079 h 5868458"/>
              <a:gd name="connisteX9" fmla="*/ 1028911 w 11073765"/>
              <a:gd name="connsiteY9" fmla="*/ 5079 h 5868458"/>
              <a:gd name="connisteX10" fmla="*/ 1191471 w 11073765"/>
              <a:gd name="connsiteY10" fmla="*/ 5079 h 5868458"/>
              <a:gd name="connisteX11" fmla="*/ 1325456 w 11073765"/>
              <a:gd name="connsiteY11" fmla="*/ 5079 h 5868458"/>
              <a:gd name="connisteX12" fmla="*/ 1488016 w 11073765"/>
              <a:gd name="connsiteY12" fmla="*/ 5079 h 5868458"/>
              <a:gd name="connisteX13" fmla="*/ 1650576 w 11073765"/>
              <a:gd name="connsiteY13" fmla="*/ 5079 h 5868458"/>
              <a:gd name="connisteX14" fmla="*/ 1813136 w 11073765"/>
              <a:gd name="connsiteY14" fmla="*/ 5079 h 5868458"/>
              <a:gd name="connisteX15" fmla="*/ 1975696 w 11073765"/>
              <a:gd name="connsiteY15" fmla="*/ 5079 h 5868458"/>
              <a:gd name="connisteX16" fmla="*/ 2128731 w 11073765"/>
              <a:gd name="connsiteY16" fmla="*/ 5079 h 5868458"/>
              <a:gd name="connisteX17" fmla="*/ 2272241 w 11073765"/>
              <a:gd name="connsiteY17" fmla="*/ 5079 h 5868458"/>
              <a:gd name="connisteX18" fmla="*/ 2406226 w 11073765"/>
              <a:gd name="connsiteY18" fmla="*/ 5079 h 5868458"/>
              <a:gd name="connisteX19" fmla="*/ 2549736 w 11073765"/>
              <a:gd name="connsiteY19" fmla="*/ 5079 h 5868458"/>
              <a:gd name="connisteX20" fmla="*/ 2683721 w 11073765"/>
              <a:gd name="connsiteY20" fmla="*/ 5079 h 5868458"/>
              <a:gd name="connisteX21" fmla="*/ 2826596 w 11073765"/>
              <a:gd name="connsiteY21" fmla="*/ 5079 h 5868458"/>
              <a:gd name="connisteX22" fmla="*/ 2960581 w 11073765"/>
              <a:gd name="connsiteY22" fmla="*/ 5079 h 5868458"/>
              <a:gd name="connisteX23" fmla="*/ 3094566 w 11073765"/>
              <a:gd name="connsiteY23" fmla="*/ 5079 h 5868458"/>
              <a:gd name="connisteX24" fmla="*/ 3238076 w 11073765"/>
              <a:gd name="connsiteY24" fmla="*/ 5079 h 5868458"/>
              <a:gd name="connisteX25" fmla="*/ 3372061 w 11073765"/>
              <a:gd name="connsiteY25" fmla="*/ 5079 h 5868458"/>
              <a:gd name="connisteX26" fmla="*/ 3486996 w 11073765"/>
              <a:gd name="connsiteY26" fmla="*/ 5079 h 5868458"/>
              <a:gd name="connisteX27" fmla="*/ 3610821 w 11073765"/>
              <a:gd name="connsiteY27" fmla="*/ 5079 h 5868458"/>
              <a:gd name="connisteX28" fmla="*/ 3725756 w 11073765"/>
              <a:gd name="connsiteY28" fmla="*/ 5079 h 5868458"/>
              <a:gd name="connisteX29" fmla="*/ 3812116 w 11073765"/>
              <a:gd name="connsiteY29" fmla="*/ 5079 h 5868458"/>
              <a:gd name="connisteX30" fmla="*/ 3935941 w 11073765"/>
              <a:gd name="connsiteY30" fmla="*/ 5079 h 5868458"/>
              <a:gd name="connisteX31" fmla="*/ 4022301 w 11073765"/>
              <a:gd name="connsiteY31" fmla="*/ 5079 h 5868458"/>
              <a:gd name="connisteX32" fmla="*/ 4117551 w 11073765"/>
              <a:gd name="connsiteY32" fmla="*/ 5079 h 5868458"/>
              <a:gd name="connisteX33" fmla="*/ 4213436 w 11073765"/>
              <a:gd name="connsiteY33" fmla="*/ 5079 h 5868458"/>
              <a:gd name="connisteX34" fmla="*/ 4309321 w 11073765"/>
              <a:gd name="connsiteY34" fmla="*/ 5079 h 5868458"/>
              <a:gd name="connisteX35" fmla="*/ 4375996 w 11073765"/>
              <a:gd name="connsiteY35" fmla="*/ 5079 h 5868458"/>
              <a:gd name="connisteX36" fmla="*/ 4471881 w 11073765"/>
              <a:gd name="connsiteY36" fmla="*/ 5079 h 5868458"/>
              <a:gd name="connisteX37" fmla="*/ 4538556 w 11073765"/>
              <a:gd name="connsiteY37" fmla="*/ 5079 h 5868458"/>
              <a:gd name="connisteX38" fmla="*/ 4634441 w 11073765"/>
              <a:gd name="connsiteY38" fmla="*/ 5079 h 5868458"/>
              <a:gd name="connisteX39" fmla="*/ 4729691 w 11073765"/>
              <a:gd name="connsiteY39" fmla="*/ 5079 h 5868458"/>
              <a:gd name="connisteX40" fmla="*/ 4797001 w 11073765"/>
              <a:gd name="connsiteY40" fmla="*/ 5079 h 5868458"/>
              <a:gd name="connisteX41" fmla="*/ 4892251 w 11073765"/>
              <a:gd name="connsiteY41" fmla="*/ 5079 h 5868458"/>
              <a:gd name="connisteX42" fmla="*/ 4988136 w 11073765"/>
              <a:gd name="connsiteY42" fmla="*/ 5079 h 5868458"/>
              <a:gd name="connisteX43" fmla="*/ 5073861 w 11073765"/>
              <a:gd name="connsiteY43" fmla="*/ 5079 h 5868458"/>
              <a:gd name="connisteX44" fmla="*/ 5169746 w 11073765"/>
              <a:gd name="connsiteY44" fmla="*/ 5079 h 5868458"/>
              <a:gd name="connisteX45" fmla="*/ 5264996 w 11073765"/>
              <a:gd name="connsiteY45" fmla="*/ 5079 h 5868458"/>
              <a:gd name="connisteX46" fmla="*/ 5360881 w 11073765"/>
              <a:gd name="connsiteY46" fmla="*/ 5079 h 5868458"/>
              <a:gd name="connisteX47" fmla="*/ 5456766 w 11073765"/>
              <a:gd name="connsiteY47" fmla="*/ 5079 h 5868458"/>
              <a:gd name="connisteX48" fmla="*/ 5542491 w 11073765"/>
              <a:gd name="connsiteY48" fmla="*/ 5079 h 5868458"/>
              <a:gd name="connisteX49" fmla="*/ 5638376 w 11073765"/>
              <a:gd name="connsiteY49" fmla="*/ 5079 h 5868458"/>
              <a:gd name="connisteX50" fmla="*/ 5733626 w 11073765"/>
              <a:gd name="connsiteY50" fmla="*/ 5079 h 5868458"/>
              <a:gd name="connisteX51" fmla="*/ 5829511 w 11073765"/>
              <a:gd name="connsiteY51" fmla="*/ 5079 h 5868458"/>
              <a:gd name="connisteX52" fmla="*/ 5915236 w 11073765"/>
              <a:gd name="connsiteY52" fmla="*/ 5079 h 5868458"/>
              <a:gd name="connisteX53" fmla="*/ 6011121 w 11073765"/>
              <a:gd name="connsiteY53" fmla="*/ 5079 h 5868458"/>
              <a:gd name="connisteX54" fmla="*/ 6107006 w 11073765"/>
              <a:gd name="connsiteY54" fmla="*/ 5079 h 5868458"/>
              <a:gd name="connisteX55" fmla="*/ 6202256 w 11073765"/>
              <a:gd name="connsiteY55" fmla="*/ 5079 h 5868458"/>
              <a:gd name="connisteX56" fmla="*/ 6288616 w 11073765"/>
              <a:gd name="connsiteY56" fmla="*/ 5079 h 5868458"/>
              <a:gd name="connisteX57" fmla="*/ 6383866 w 11073765"/>
              <a:gd name="connsiteY57" fmla="*/ 5079 h 5868458"/>
              <a:gd name="connisteX58" fmla="*/ 6479751 w 11073765"/>
              <a:gd name="connsiteY58" fmla="*/ 5079 h 5868458"/>
              <a:gd name="connisteX59" fmla="*/ 6575636 w 11073765"/>
              <a:gd name="connsiteY59" fmla="*/ 5079 h 5868458"/>
              <a:gd name="connisteX60" fmla="*/ 6642311 w 11073765"/>
              <a:gd name="connsiteY60" fmla="*/ 5079 h 5868458"/>
              <a:gd name="connisteX61" fmla="*/ 6718511 w 11073765"/>
              <a:gd name="connsiteY61" fmla="*/ 5079 h 5868458"/>
              <a:gd name="connisteX62" fmla="*/ 6804871 w 11073765"/>
              <a:gd name="connsiteY62" fmla="*/ 5079 h 5868458"/>
              <a:gd name="connisteX63" fmla="*/ 6881071 w 11073765"/>
              <a:gd name="connsiteY63" fmla="*/ 5079 h 5868458"/>
              <a:gd name="connisteX64" fmla="*/ 6948381 w 11073765"/>
              <a:gd name="connsiteY64" fmla="*/ 5079 h 5868458"/>
              <a:gd name="connisteX65" fmla="*/ 7043631 w 11073765"/>
              <a:gd name="connsiteY65" fmla="*/ 5079 h 5868458"/>
              <a:gd name="connisteX66" fmla="*/ 7110941 w 11073765"/>
              <a:gd name="connsiteY66" fmla="*/ 5079 h 5868458"/>
              <a:gd name="connisteX67" fmla="*/ 7187141 w 11073765"/>
              <a:gd name="connsiteY67" fmla="*/ 5079 h 5868458"/>
              <a:gd name="connisteX68" fmla="*/ 7283026 w 11073765"/>
              <a:gd name="connsiteY68" fmla="*/ 5079 h 5868458"/>
              <a:gd name="connisteX69" fmla="*/ 7349701 w 11073765"/>
              <a:gd name="connsiteY69" fmla="*/ 5079 h 5868458"/>
              <a:gd name="connisteX70" fmla="*/ 7417011 w 11073765"/>
              <a:gd name="connsiteY70" fmla="*/ 5079 h 5868458"/>
              <a:gd name="connisteX71" fmla="*/ 7512261 w 11073765"/>
              <a:gd name="connsiteY71" fmla="*/ 5079 h 5868458"/>
              <a:gd name="connisteX72" fmla="*/ 7589096 w 11073765"/>
              <a:gd name="connsiteY72" fmla="*/ 5079 h 5868458"/>
              <a:gd name="connisteX73" fmla="*/ 7655771 w 11073765"/>
              <a:gd name="connsiteY73" fmla="*/ 5079 h 5868458"/>
              <a:gd name="connisteX74" fmla="*/ 7723081 w 11073765"/>
              <a:gd name="connsiteY74" fmla="*/ 5079 h 5868458"/>
              <a:gd name="connisteX75" fmla="*/ 7799281 w 11073765"/>
              <a:gd name="connsiteY75" fmla="*/ 5079 h 5868458"/>
              <a:gd name="connisteX76" fmla="*/ 7865956 w 11073765"/>
              <a:gd name="connsiteY76" fmla="*/ 5079 h 5868458"/>
              <a:gd name="connisteX77" fmla="*/ 7942791 w 11073765"/>
              <a:gd name="connsiteY77" fmla="*/ 5079 h 5868458"/>
              <a:gd name="connisteX78" fmla="*/ 8009466 w 11073765"/>
              <a:gd name="connsiteY78" fmla="*/ 5079 h 5868458"/>
              <a:gd name="connisteX79" fmla="*/ 8086301 w 11073765"/>
              <a:gd name="connsiteY79" fmla="*/ 5079 h 5868458"/>
              <a:gd name="connisteX80" fmla="*/ 8152976 w 11073765"/>
              <a:gd name="connsiteY80" fmla="*/ 5079 h 5868458"/>
              <a:gd name="connisteX81" fmla="*/ 8220286 w 11073765"/>
              <a:gd name="connsiteY81" fmla="*/ 5079 h 5868458"/>
              <a:gd name="connisteX82" fmla="*/ 8296486 w 11073765"/>
              <a:gd name="connsiteY82" fmla="*/ 5079 h 5868458"/>
              <a:gd name="connisteX83" fmla="*/ 8401896 w 11073765"/>
              <a:gd name="connsiteY83" fmla="*/ 5079 h 5868458"/>
              <a:gd name="connisteX84" fmla="*/ 8497146 w 11073765"/>
              <a:gd name="connsiteY84" fmla="*/ 5079 h 5868458"/>
              <a:gd name="connisteX85" fmla="*/ 8621606 w 11073765"/>
              <a:gd name="connsiteY85" fmla="*/ 5079 h 5868458"/>
              <a:gd name="connisteX86" fmla="*/ 8707966 w 11073765"/>
              <a:gd name="connsiteY86" fmla="*/ 5079 h 5868458"/>
              <a:gd name="connisteX87" fmla="*/ 8822266 w 11073765"/>
              <a:gd name="connsiteY87" fmla="*/ 5079 h 5868458"/>
              <a:gd name="connisteX88" fmla="*/ 8918151 w 11073765"/>
              <a:gd name="connsiteY88" fmla="*/ 5079 h 5868458"/>
              <a:gd name="connisteX89" fmla="*/ 8994351 w 11073765"/>
              <a:gd name="connsiteY89" fmla="*/ 5079 h 5868458"/>
              <a:gd name="connisteX90" fmla="*/ 9090236 w 11073765"/>
              <a:gd name="connsiteY90" fmla="*/ 5079 h 5868458"/>
              <a:gd name="connisteX91" fmla="*/ 9156911 w 11073765"/>
              <a:gd name="connsiteY91" fmla="*/ 5079 h 5868458"/>
              <a:gd name="connisteX92" fmla="*/ 9224221 w 11073765"/>
              <a:gd name="connsiteY92" fmla="*/ 5079 h 5868458"/>
              <a:gd name="connisteX93" fmla="*/ 9309946 w 11073765"/>
              <a:gd name="connsiteY93" fmla="*/ 5079 h 5868458"/>
              <a:gd name="connisteX94" fmla="*/ 9377256 w 11073765"/>
              <a:gd name="connsiteY94" fmla="*/ 5079 h 5868458"/>
              <a:gd name="connisteX95" fmla="*/ 9453456 w 11073765"/>
              <a:gd name="connsiteY95" fmla="*/ 5079 h 5868458"/>
              <a:gd name="connisteX96" fmla="*/ 9549341 w 11073765"/>
              <a:gd name="connsiteY96" fmla="*/ 5079 h 5868458"/>
              <a:gd name="connisteX97" fmla="*/ 9635066 w 11073765"/>
              <a:gd name="connsiteY97" fmla="*/ 5079 h 5868458"/>
              <a:gd name="connisteX98" fmla="*/ 9702376 w 11073765"/>
              <a:gd name="connsiteY98" fmla="*/ 5079 h 5868458"/>
              <a:gd name="connisteX99" fmla="*/ 9788101 w 11073765"/>
              <a:gd name="connsiteY99" fmla="*/ 5079 h 5868458"/>
              <a:gd name="connisteX100" fmla="*/ 9855411 w 11073765"/>
              <a:gd name="connsiteY100" fmla="*/ 5079 h 5868458"/>
              <a:gd name="connisteX101" fmla="*/ 9922086 w 11073765"/>
              <a:gd name="connsiteY101" fmla="*/ 5079 h 5868458"/>
              <a:gd name="connisteX102" fmla="*/ 9989396 w 11073765"/>
              <a:gd name="connsiteY102" fmla="*/ 5079 h 5868458"/>
              <a:gd name="connisteX103" fmla="*/ 10065596 w 11073765"/>
              <a:gd name="connsiteY103" fmla="*/ 5079 h 5868458"/>
              <a:gd name="connisteX104" fmla="*/ 10141796 w 11073765"/>
              <a:gd name="connsiteY104" fmla="*/ 5079 h 5868458"/>
              <a:gd name="connisteX105" fmla="*/ 10209106 w 11073765"/>
              <a:gd name="connsiteY105" fmla="*/ 5079 h 5868458"/>
              <a:gd name="connisteX106" fmla="*/ 10304356 w 11073765"/>
              <a:gd name="connsiteY106" fmla="*/ 5079 h 5868458"/>
              <a:gd name="connisteX107" fmla="*/ 10371666 w 11073765"/>
              <a:gd name="connsiteY107" fmla="*/ 5079 h 5868458"/>
              <a:gd name="connisteX108" fmla="*/ 10438341 w 11073765"/>
              <a:gd name="connsiteY108" fmla="*/ 5079 h 5868458"/>
              <a:gd name="connisteX109" fmla="*/ 10562801 w 11073765"/>
              <a:gd name="connsiteY109" fmla="*/ 5079 h 5868458"/>
              <a:gd name="connisteX110" fmla="*/ 10649161 w 11073765"/>
              <a:gd name="connsiteY110" fmla="*/ 5079 h 5868458"/>
              <a:gd name="connisteX111" fmla="*/ 10715836 w 11073765"/>
              <a:gd name="connsiteY111" fmla="*/ 5079 h 5868458"/>
              <a:gd name="connisteX112" fmla="*/ 10782511 w 11073765"/>
              <a:gd name="connsiteY112" fmla="*/ 24129 h 5868458"/>
              <a:gd name="connisteX113" fmla="*/ 10859346 w 11073765"/>
              <a:gd name="connsiteY113" fmla="*/ 24129 h 5868458"/>
              <a:gd name="connisteX114" fmla="*/ 10926021 w 11073765"/>
              <a:gd name="connsiteY114" fmla="*/ 24129 h 5868458"/>
              <a:gd name="connisteX115" fmla="*/ 10993331 w 11073765"/>
              <a:gd name="connsiteY115" fmla="*/ 71754 h 5868458"/>
              <a:gd name="connisteX116" fmla="*/ 11012381 w 11073765"/>
              <a:gd name="connsiteY116" fmla="*/ 139064 h 5868458"/>
              <a:gd name="connisteX117" fmla="*/ 11021906 w 11073765"/>
              <a:gd name="connsiteY117" fmla="*/ 205739 h 5868458"/>
              <a:gd name="connisteX118" fmla="*/ 11069531 w 11073765"/>
              <a:gd name="connsiteY118" fmla="*/ 291464 h 5868458"/>
              <a:gd name="connisteX119" fmla="*/ 11069531 w 11073765"/>
              <a:gd name="connsiteY119" fmla="*/ 368299 h 5868458"/>
              <a:gd name="connisteX120" fmla="*/ 11069531 w 11073765"/>
              <a:gd name="connsiteY120" fmla="*/ 434974 h 5868458"/>
              <a:gd name="connisteX121" fmla="*/ 11069531 w 11073765"/>
              <a:gd name="connsiteY121" fmla="*/ 502284 h 5868458"/>
              <a:gd name="connisteX122" fmla="*/ 11069531 w 11073765"/>
              <a:gd name="connsiteY122" fmla="*/ 568959 h 5868458"/>
              <a:gd name="connisteX123" fmla="*/ 11069531 w 11073765"/>
              <a:gd name="connsiteY123" fmla="*/ 636269 h 5868458"/>
              <a:gd name="connisteX124" fmla="*/ 11069531 w 11073765"/>
              <a:gd name="connsiteY124" fmla="*/ 750569 h 5868458"/>
              <a:gd name="connisteX125" fmla="*/ 11069531 w 11073765"/>
              <a:gd name="connsiteY125" fmla="*/ 865504 h 5868458"/>
              <a:gd name="connisteX126" fmla="*/ 11069531 w 11073765"/>
              <a:gd name="connsiteY126" fmla="*/ 989964 h 5868458"/>
              <a:gd name="connisteX127" fmla="*/ 11069531 w 11073765"/>
              <a:gd name="connsiteY127" fmla="*/ 1104264 h 5868458"/>
              <a:gd name="connisteX128" fmla="*/ 11069531 w 11073765"/>
              <a:gd name="connsiteY128" fmla="*/ 1181099 h 5868458"/>
              <a:gd name="connisteX129" fmla="*/ 11069531 w 11073765"/>
              <a:gd name="connsiteY129" fmla="*/ 1305560 h 5868458"/>
              <a:gd name="connisteX130" fmla="*/ 11069531 w 11073765"/>
              <a:gd name="connsiteY130" fmla="*/ 1372235 h 5868458"/>
              <a:gd name="connisteX131" fmla="*/ 11069531 w 11073765"/>
              <a:gd name="connsiteY131" fmla="*/ 1449070 h 5868458"/>
              <a:gd name="connisteX132" fmla="*/ 11069531 w 11073765"/>
              <a:gd name="connsiteY132" fmla="*/ 1515745 h 5868458"/>
              <a:gd name="connisteX133" fmla="*/ 11069531 w 11073765"/>
              <a:gd name="connsiteY133" fmla="*/ 1611630 h 5868458"/>
              <a:gd name="connisteX134" fmla="*/ 11069531 w 11073765"/>
              <a:gd name="connsiteY134" fmla="*/ 1697355 h 5868458"/>
              <a:gd name="connisteX135" fmla="*/ 11069531 w 11073765"/>
              <a:gd name="connsiteY135" fmla="*/ 1774190 h 5868458"/>
              <a:gd name="connisteX136" fmla="*/ 11069531 w 11073765"/>
              <a:gd name="connsiteY136" fmla="*/ 1878965 h 5868458"/>
              <a:gd name="connisteX137" fmla="*/ 11069531 w 11073765"/>
              <a:gd name="connsiteY137" fmla="*/ 2003425 h 5868458"/>
              <a:gd name="connisteX138" fmla="*/ 11069531 w 11073765"/>
              <a:gd name="connsiteY138" fmla="*/ 2070100 h 5868458"/>
              <a:gd name="connisteX139" fmla="*/ 11069531 w 11073765"/>
              <a:gd name="connsiteY139" fmla="*/ 2146935 h 5868458"/>
              <a:gd name="connisteX140" fmla="*/ 11069531 w 11073765"/>
              <a:gd name="connsiteY140" fmla="*/ 2213610 h 5868458"/>
              <a:gd name="connisteX141" fmla="*/ 11069531 w 11073765"/>
              <a:gd name="connsiteY141" fmla="*/ 2290445 h 5868458"/>
              <a:gd name="connisteX142" fmla="*/ 11069531 w 11073765"/>
              <a:gd name="connsiteY142" fmla="*/ 2357120 h 5868458"/>
              <a:gd name="connisteX143" fmla="*/ 11069531 w 11073765"/>
              <a:gd name="connsiteY143" fmla="*/ 2433955 h 5868458"/>
              <a:gd name="connisteX144" fmla="*/ 11069531 w 11073765"/>
              <a:gd name="connsiteY144" fmla="*/ 2500630 h 5868458"/>
              <a:gd name="connisteX145" fmla="*/ 11069531 w 11073765"/>
              <a:gd name="connsiteY145" fmla="*/ 2625090 h 5868458"/>
              <a:gd name="connisteX146" fmla="*/ 11069531 w 11073765"/>
              <a:gd name="connsiteY146" fmla="*/ 2691765 h 5868458"/>
              <a:gd name="connisteX147" fmla="*/ 11069531 w 11073765"/>
              <a:gd name="connsiteY147" fmla="*/ 2759075 h 5868458"/>
              <a:gd name="connisteX148" fmla="*/ 11069531 w 11073765"/>
              <a:gd name="connsiteY148" fmla="*/ 2863850 h 5868458"/>
              <a:gd name="connisteX149" fmla="*/ 11069531 w 11073765"/>
              <a:gd name="connsiteY149" fmla="*/ 2988310 h 5868458"/>
              <a:gd name="connisteX150" fmla="*/ 11069531 w 11073765"/>
              <a:gd name="connsiteY150" fmla="*/ 3084195 h 5868458"/>
              <a:gd name="connisteX151" fmla="*/ 11069531 w 11073765"/>
              <a:gd name="connsiteY151" fmla="*/ 3208020 h 5868458"/>
              <a:gd name="connisteX152" fmla="*/ 11069531 w 11073765"/>
              <a:gd name="connsiteY152" fmla="*/ 3275330 h 5868458"/>
              <a:gd name="connisteX153" fmla="*/ 11069531 w 11073765"/>
              <a:gd name="connsiteY153" fmla="*/ 3399790 h 5868458"/>
              <a:gd name="connisteX154" fmla="*/ 11069531 w 11073765"/>
              <a:gd name="connsiteY154" fmla="*/ 3466465 h 5868458"/>
              <a:gd name="connisteX155" fmla="*/ 11069531 w 11073765"/>
              <a:gd name="connsiteY155" fmla="*/ 3542665 h 5868458"/>
              <a:gd name="connisteX156" fmla="*/ 11069531 w 11073765"/>
              <a:gd name="connsiteY156" fmla="*/ 3609975 h 5868458"/>
              <a:gd name="connisteX157" fmla="*/ 11069531 w 11073765"/>
              <a:gd name="connsiteY157" fmla="*/ 3705225 h 5868458"/>
              <a:gd name="connisteX158" fmla="*/ 11069531 w 11073765"/>
              <a:gd name="connsiteY158" fmla="*/ 3801110 h 5868458"/>
              <a:gd name="connisteX159" fmla="*/ 11069531 w 11073765"/>
              <a:gd name="connsiteY159" fmla="*/ 3896995 h 5868458"/>
              <a:gd name="connisteX160" fmla="*/ 11069531 w 11073765"/>
              <a:gd name="connsiteY160" fmla="*/ 3982720 h 5868458"/>
              <a:gd name="connisteX161" fmla="*/ 11069531 w 11073765"/>
              <a:gd name="connsiteY161" fmla="*/ 4078605 h 5868458"/>
              <a:gd name="connisteX162" fmla="*/ 11069531 w 11073765"/>
              <a:gd name="connsiteY162" fmla="*/ 4173855 h 5868458"/>
              <a:gd name="connisteX163" fmla="*/ 11069531 w 11073765"/>
              <a:gd name="connsiteY163" fmla="*/ 4269740 h 5868458"/>
              <a:gd name="connisteX164" fmla="*/ 11069531 w 11073765"/>
              <a:gd name="connsiteY164" fmla="*/ 4355465 h 5868458"/>
              <a:gd name="connisteX165" fmla="*/ 11069531 w 11073765"/>
              <a:gd name="connsiteY165" fmla="*/ 4432300 h 5868458"/>
              <a:gd name="connisteX166" fmla="*/ 11069531 w 11073765"/>
              <a:gd name="connsiteY166" fmla="*/ 4498975 h 5868458"/>
              <a:gd name="connisteX167" fmla="*/ 11069531 w 11073765"/>
              <a:gd name="connsiteY167" fmla="*/ 4575810 h 5868458"/>
              <a:gd name="connisteX168" fmla="*/ 11069531 w 11073765"/>
              <a:gd name="connsiteY168" fmla="*/ 4642485 h 5868458"/>
              <a:gd name="connisteX169" fmla="*/ 11069531 w 11073765"/>
              <a:gd name="connsiteY169" fmla="*/ 4719320 h 5868458"/>
              <a:gd name="connisteX170" fmla="*/ 11069531 w 11073765"/>
              <a:gd name="connsiteY170" fmla="*/ 4795520 h 5868458"/>
              <a:gd name="connisteX171" fmla="*/ 11069531 w 11073765"/>
              <a:gd name="connsiteY171" fmla="*/ 4881880 h 5868458"/>
              <a:gd name="connisteX172" fmla="*/ 11069531 w 11073765"/>
              <a:gd name="connsiteY172" fmla="*/ 4967605 h 5868458"/>
              <a:gd name="connisteX173" fmla="*/ 11060006 w 11073765"/>
              <a:gd name="connsiteY173" fmla="*/ 5053965 h 5868458"/>
              <a:gd name="connisteX174" fmla="*/ 11040956 w 11073765"/>
              <a:gd name="connsiteY174" fmla="*/ 5130165 h 5868458"/>
              <a:gd name="connisteX175" fmla="*/ 11002856 w 11073765"/>
              <a:gd name="connsiteY175" fmla="*/ 5207000 h 5868458"/>
              <a:gd name="connisteX176" fmla="*/ 10964756 w 11073765"/>
              <a:gd name="connsiteY176" fmla="*/ 5292725 h 5868458"/>
              <a:gd name="connisteX177" fmla="*/ 10935546 w 11073765"/>
              <a:gd name="connsiteY177" fmla="*/ 5360035 h 5868458"/>
              <a:gd name="connisteX178" fmla="*/ 10916496 w 11073765"/>
              <a:gd name="connsiteY178" fmla="*/ 5426710 h 5868458"/>
              <a:gd name="connisteX179" fmla="*/ 10906971 w 11073765"/>
              <a:gd name="connsiteY179" fmla="*/ 5493385 h 5868458"/>
              <a:gd name="connisteX180" fmla="*/ 10859346 w 11073765"/>
              <a:gd name="connsiteY180" fmla="*/ 5560695 h 5868458"/>
              <a:gd name="connisteX181" fmla="*/ 10830771 w 11073765"/>
              <a:gd name="connsiteY181" fmla="*/ 5636895 h 5868458"/>
              <a:gd name="connisteX182" fmla="*/ 10811721 w 11073765"/>
              <a:gd name="connsiteY182" fmla="*/ 5704205 h 5868458"/>
              <a:gd name="connisteX183" fmla="*/ 10734886 w 11073765"/>
              <a:gd name="connsiteY183" fmla="*/ 5742305 h 5868458"/>
              <a:gd name="connisteX184" fmla="*/ 10639636 w 11073765"/>
              <a:gd name="connsiteY184" fmla="*/ 5742305 h 5868458"/>
              <a:gd name="connisteX185" fmla="*/ 10534226 w 11073765"/>
              <a:gd name="connsiteY185" fmla="*/ 5770880 h 5868458"/>
              <a:gd name="connisteX186" fmla="*/ 10428816 w 11073765"/>
              <a:gd name="connsiteY186" fmla="*/ 5780405 h 5868458"/>
              <a:gd name="connisteX187" fmla="*/ 10333566 w 11073765"/>
              <a:gd name="connsiteY187" fmla="*/ 5789930 h 5868458"/>
              <a:gd name="connisteX188" fmla="*/ 10209106 w 11073765"/>
              <a:gd name="connsiteY188" fmla="*/ 5808980 h 5868458"/>
              <a:gd name="connisteX189" fmla="*/ 10132271 w 11073765"/>
              <a:gd name="connsiteY189" fmla="*/ 5808980 h 5868458"/>
              <a:gd name="connisteX190" fmla="*/ 10037021 w 11073765"/>
              <a:gd name="connsiteY190" fmla="*/ 5808980 h 5868458"/>
              <a:gd name="connisteX191" fmla="*/ 9969711 w 11073765"/>
              <a:gd name="connsiteY191" fmla="*/ 5808980 h 5868458"/>
              <a:gd name="connisteX192" fmla="*/ 9903036 w 11073765"/>
              <a:gd name="connsiteY192" fmla="*/ 5808980 h 5868458"/>
              <a:gd name="connisteX193" fmla="*/ 9826836 w 11073765"/>
              <a:gd name="connsiteY193" fmla="*/ 5808980 h 5868458"/>
              <a:gd name="connisteX194" fmla="*/ 9759526 w 11073765"/>
              <a:gd name="connsiteY194" fmla="*/ 5808980 h 5868458"/>
              <a:gd name="connisteX195" fmla="*/ 9683326 w 11073765"/>
              <a:gd name="connsiteY195" fmla="*/ 5818505 h 5868458"/>
              <a:gd name="connisteX196" fmla="*/ 9558866 w 11073765"/>
              <a:gd name="connsiteY196" fmla="*/ 5838190 h 5868458"/>
              <a:gd name="connisteX197" fmla="*/ 9453456 w 11073765"/>
              <a:gd name="connsiteY197" fmla="*/ 5838190 h 5868458"/>
              <a:gd name="connisteX198" fmla="*/ 9386781 w 11073765"/>
              <a:gd name="connsiteY198" fmla="*/ 5838190 h 5868458"/>
              <a:gd name="connisteX199" fmla="*/ 9319471 w 11073765"/>
              <a:gd name="connsiteY199" fmla="*/ 5838190 h 5868458"/>
              <a:gd name="connisteX200" fmla="*/ 9243271 w 11073765"/>
              <a:gd name="connsiteY200" fmla="*/ 5838190 h 5868458"/>
              <a:gd name="connisteX201" fmla="*/ 9176596 w 11073765"/>
              <a:gd name="connsiteY201" fmla="*/ 5838190 h 5868458"/>
              <a:gd name="connisteX202" fmla="*/ 9099761 w 11073765"/>
              <a:gd name="connsiteY202" fmla="*/ 5838190 h 5868458"/>
              <a:gd name="connisteX203" fmla="*/ 9033086 w 11073765"/>
              <a:gd name="connsiteY203" fmla="*/ 5838190 h 5868458"/>
              <a:gd name="connisteX204" fmla="*/ 8937201 w 11073765"/>
              <a:gd name="connsiteY204" fmla="*/ 5838190 h 5868458"/>
              <a:gd name="connisteX205" fmla="*/ 8841316 w 11073765"/>
              <a:gd name="connsiteY205" fmla="*/ 5847715 h 5868458"/>
              <a:gd name="connisteX206" fmla="*/ 8746066 w 11073765"/>
              <a:gd name="connsiteY206" fmla="*/ 5847715 h 5868458"/>
              <a:gd name="connisteX207" fmla="*/ 8659706 w 11073765"/>
              <a:gd name="connsiteY207" fmla="*/ 5847715 h 5868458"/>
              <a:gd name="connisteX208" fmla="*/ 8545406 w 11073765"/>
              <a:gd name="connsiteY208" fmla="*/ 5847715 h 5868458"/>
              <a:gd name="connisteX209" fmla="*/ 8420946 w 11073765"/>
              <a:gd name="connsiteY209" fmla="*/ 5847715 h 5868458"/>
              <a:gd name="connisteX210" fmla="*/ 8286961 w 11073765"/>
              <a:gd name="connsiteY210" fmla="*/ 5847715 h 5868458"/>
              <a:gd name="connisteX211" fmla="*/ 8172026 w 11073765"/>
              <a:gd name="connsiteY211" fmla="*/ 5847715 h 5868458"/>
              <a:gd name="connisteX212" fmla="*/ 8028516 w 11073765"/>
              <a:gd name="connsiteY212" fmla="*/ 5847715 h 5868458"/>
              <a:gd name="connisteX213" fmla="*/ 7895166 w 11073765"/>
              <a:gd name="connsiteY213" fmla="*/ 5847715 h 5868458"/>
              <a:gd name="connisteX214" fmla="*/ 7761181 w 11073765"/>
              <a:gd name="connsiteY214" fmla="*/ 5847715 h 5868458"/>
              <a:gd name="connisteX215" fmla="*/ 7636721 w 11073765"/>
              <a:gd name="connsiteY215" fmla="*/ 5847715 h 5868458"/>
              <a:gd name="connisteX216" fmla="*/ 7502736 w 11073765"/>
              <a:gd name="connsiteY216" fmla="*/ 5847715 h 5868458"/>
              <a:gd name="connisteX217" fmla="*/ 7368751 w 11073765"/>
              <a:gd name="connsiteY217" fmla="*/ 5847715 h 5868458"/>
              <a:gd name="connisteX218" fmla="*/ 7225876 w 11073765"/>
              <a:gd name="connsiteY218" fmla="*/ 5847715 h 5868458"/>
              <a:gd name="connisteX219" fmla="*/ 7091891 w 11073765"/>
              <a:gd name="connsiteY219" fmla="*/ 5847715 h 5868458"/>
              <a:gd name="connisteX220" fmla="*/ 6976956 w 11073765"/>
              <a:gd name="connsiteY220" fmla="*/ 5847715 h 5868458"/>
              <a:gd name="connisteX221" fmla="*/ 6852496 w 11073765"/>
              <a:gd name="connsiteY221" fmla="*/ 5847715 h 5868458"/>
              <a:gd name="connisteX222" fmla="*/ 6738196 w 11073765"/>
              <a:gd name="connsiteY222" fmla="*/ 5847715 h 5868458"/>
              <a:gd name="connisteX223" fmla="*/ 6623261 w 11073765"/>
              <a:gd name="connsiteY223" fmla="*/ 5866765 h 5868458"/>
              <a:gd name="connisteX224" fmla="*/ 6527376 w 11073765"/>
              <a:gd name="connsiteY224" fmla="*/ 5866765 h 5868458"/>
              <a:gd name="connisteX225" fmla="*/ 6432126 w 11073765"/>
              <a:gd name="connsiteY225" fmla="*/ 5866765 h 5868458"/>
              <a:gd name="connisteX226" fmla="*/ 6345766 w 11073765"/>
              <a:gd name="connsiteY226" fmla="*/ 5866765 h 5868458"/>
              <a:gd name="connisteX227" fmla="*/ 6250516 w 11073765"/>
              <a:gd name="connsiteY227" fmla="*/ 5866765 h 5868458"/>
              <a:gd name="connisteX228" fmla="*/ 6154631 w 11073765"/>
              <a:gd name="connsiteY228" fmla="*/ 5866765 h 5868458"/>
              <a:gd name="connisteX229" fmla="*/ 6058746 w 11073765"/>
              <a:gd name="connsiteY229" fmla="*/ 5866765 h 5868458"/>
              <a:gd name="connisteX230" fmla="*/ 5973021 w 11073765"/>
              <a:gd name="connsiteY230" fmla="*/ 5866765 h 5868458"/>
              <a:gd name="connisteX231" fmla="*/ 5877136 w 11073765"/>
              <a:gd name="connsiteY231" fmla="*/ 5866765 h 5868458"/>
              <a:gd name="connisteX232" fmla="*/ 5781886 w 11073765"/>
              <a:gd name="connsiteY232" fmla="*/ 5866765 h 5868458"/>
              <a:gd name="connisteX233" fmla="*/ 5686001 w 11073765"/>
              <a:gd name="connsiteY233" fmla="*/ 5866765 h 5868458"/>
              <a:gd name="connisteX234" fmla="*/ 5600276 w 11073765"/>
              <a:gd name="connsiteY234" fmla="*/ 5866765 h 5868458"/>
              <a:gd name="connisteX235" fmla="*/ 5504391 w 11073765"/>
              <a:gd name="connsiteY235" fmla="*/ 5866765 h 5868458"/>
              <a:gd name="connisteX236" fmla="*/ 5408506 w 11073765"/>
              <a:gd name="connsiteY236" fmla="*/ 5866765 h 5868458"/>
              <a:gd name="connisteX237" fmla="*/ 5341831 w 11073765"/>
              <a:gd name="connsiteY237" fmla="*/ 5866765 h 5868458"/>
              <a:gd name="connisteX238" fmla="*/ 5264996 w 11073765"/>
              <a:gd name="connsiteY238" fmla="*/ 5866765 h 5868458"/>
              <a:gd name="connisteX239" fmla="*/ 5198321 w 11073765"/>
              <a:gd name="connsiteY239" fmla="*/ 5866765 h 5868458"/>
              <a:gd name="connisteX240" fmla="*/ 5122121 w 11073765"/>
              <a:gd name="connsiteY240" fmla="*/ 5866765 h 5868458"/>
              <a:gd name="connisteX241" fmla="*/ 5054811 w 11073765"/>
              <a:gd name="connsiteY241" fmla="*/ 5866765 h 5868458"/>
              <a:gd name="connisteX242" fmla="*/ 4959561 w 11073765"/>
              <a:gd name="connsiteY242" fmla="*/ 5866765 h 5868458"/>
              <a:gd name="connisteX243" fmla="*/ 4892251 w 11073765"/>
              <a:gd name="connsiteY243" fmla="*/ 5866765 h 5868458"/>
              <a:gd name="connisteX244" fmla="*/ 4797001 w 11073765"/>
              <a:gd name="connsiteY244" fmla="*/ 5866765 h 5868458"/>
              <a:gd name="connisteX245" fmla="*/ 4682066 w 11073765"/>
              <a:gd name="connsiteY245" fmla="*/ 5866765 h 5868458"/>
              <a:gd name="connisteX246" fmla="*/ 4586181 w 11073765"/>
              <a:gd name="connsiteY246" fmla="*/ 5866765 h 5868458"/>
              <a:gd name="connisteX247" fmla="*/ 4490931 w 11073765"/>
              <a:gd name="connsiteY247" fmla="*/ 5866765 h 5868458"/>
              <a:gd name="connisteX248" fmla="*/ 4375996 w 11073765"/>
              <a:gd name="connsiteY248" fmla="*/ 5866765 h 5868458"/>
              <a:gd name="connisteX249" fmla="*/ 4261061 w 11073765"/>
              <a:gd name="connsiteY249" fmla="*/ 5866765 h 5868458"/>
              <a:gd name="connisteX250" fmla="*/ 4146761 w 11073765"/>
              <a:gd name="connsiteY250" fmla="*/ 5866765 h 5868458"/>
              <a:gd name="connisteX251" fmla="*/ 4031826 w 11073765"/>
              <a:gd name="connsiteY251" fmla="*/ 5866765 h 5868458"/>
              <a:gd name="connisteX252" fmla="*/ 3888316 w 11073765"/>
              <a:gd name="connsiteY252" fmla="*/ 5866765 h 5868458"/>
              <a:gd name="connisteX253" fmla="*/ 3754331 w 11073765"/>
              <a:gd name="connsiteY253" fmla="*/ 5866765 h 5868458"/>
              <a:gd name="connisteX254" fmla="*/ 3639396 w 11073765"/>
              <a:gd name="connsiteY254" fmla="*/ 5866765 h 5868458"/>
              <a:gd name="connisteX255" fmla="*/ 3525096 w 11073765"/>
              <a:gd name="connsiteY255" fmla="*/ 5866765 h 5868458"/>
              <a:gd name="connisteX256" fmla="*/ 3381586 w 11073765"/>
              <a:gd name="connsiteY256" fmla="*/ 5866765 h 5868458"/>
              <a:gd name="connisteX257" fmla="*/ 3247601 w 11073765"/>
              <a:gd name="connsiteY257" fmla="*/ 5866765 h 5868458"/>
              <a:gd name="connisteX258" fmla="*/ 3104091 w 11073765"/>
              <a:gd name="connsiteY258" fmla="*/ 5866765 h 5868458"/>
              <a:gd name="connisteX259" fmla="*/ 2989156 w 11073765"/>
              <a:gd name="connsiteY259" fmla="*/ 5866765 h 5868458"/>
              <a:gd name="connisteX260" fmla="*/ 2874856 w 11073765"/>
              <a:gd name="connsiteY260" fmla="*/ 5866765 h 5868458"/>
              <a:gd name="connisteX261" fmla="*/ 2759921 w 11073765"/>
              <a:gd name="connsiteY261" fmla="*/ 5866765 h 5868458"/>
              <a:gd name="connisteX262" fmla="*/ 2664036 w 11073765"/>
              <a:gd name="connsiteY262" fmla="*/ 5866765 h 5868458"/>
              <a:gd name="connisteX263" fmla="*/ 2578311 w 11073765"/>
              <a:gd name="connsiteY263" fmla="*/ 5866765 h 5868458"/>
              <a:gd name="connisteX264" fmla="*/ 2482426 w 11073765"/>
              <a:gd name="connsiteY264" fmla="*/ 5866765 h 5868458"/>
              <a:gd name="connisteX265" fmla="*/ 2387176 w 11073765"/>
              <a:gd name="connsiteY265" fmla="*/ 5866765 h 5868458"/>
              <a:gd name="connisteX266" fmla="*/ 2291291 w 11073765"/>
              <a:gd name="connsiteY266" fmla="*/ 5866765 h 5868458"/>
              <a:gd name="connisteX267" fmla="*/ 2205566 w 11073765"/>
              <a:gd name="connsiteY267" fmla="*/ 5866765 h 5868458"/>
              <a:gd name="connisteX268" fmla="*/ 2109681 w 11073765"/>
              <a:gd name="connsiteY268" fmla="*/ 5866765 h 5868458"/>
              <a:gd name="connisteX269" fmla="*/ 2013796 w 11073765"/>
              <a:gd name="connsiteY269" fmla="*/ 5866765 h 5868458"/>
              <a:gd name="connisteX270" fmla="*/ 1918546 w 11073765"/>
              <a:gd name="connsiteY270" fmla="*/ 5866765 h 5868458"/>
              <a:gd name="connisteX271" fmla="*/ 1851236 w 11073765"/>
              <a:gd name="connsiteY271" fmla="*/ 5866765 h 5868458"/>
              <a:gd name="connisteX272" fmla="*/ 1755986 w 11073765"/>
              <a:gd name="connsiteY272" fmla="*/ 5866765 h 5868458"/>
              <a:gd name="connisteX273" fmla="*/ 1688676 w 11073765"/>
              <a:gd name="connsiteY273" fmla="*/ 5866765 h 5868458"/>
              <a:gd name="connisteX274" fmla="*/ 1593426 w 11073765"/>
              <a:gd name="connsiteY274" fmla="*/ 5866765 h 5868458"/>
              <a:gd name="connisteX275" fmla="*/ 1497541 w 11073765"/>
              <a:gd name="connsiteY275" fmla="*/ 5866765 h 5868458"/>
              <a:gd name="connisteX276" fmla="*/ 1430866 w 11073765"/>
              <a:gd name="connsiteY276" fmla="*/ 5866765 h 5868458"/>
              <a:gd name="connisteX277" fmla="*/ 1354031 w 11073765"/>
              <a:gd name="connsiteY277" fmla="*/ 5866765 h 5868458"/>
              <a:gd name="connisteX278" fmla="*/ 1239731 w 11073765"/>
              <a:gd name="connsiteY278" fmla="*/ 5866765 h 5868458"/>
              <a:gd name="connisteX279" fmla="*/ 1134321 w 11073765"/>
              <a:gd name="connsiteY279" fmla="*/ 5866765 h 5868458"/>
              <a:gd name="connisteX280" fmla="*/ 1009861 w 11073765"/>
              <a:gd name="connsiteY280" fmla="*/ 5866765 h 5868458"/>
              <a:gd name="connisteX281" fmla="*/ 914611 w 11073765"/>
              <a:gd name="connsiteY281" fmla="*/ 5866765 h 5868458"/>
              <a:gd name="connisteX282" fmla="*/ 847301 w 11073765"/>
              <a:gd name="connsiteY282" fmla="*/ 5866765 h 5868458"/>
              <a:gd name="connisteX283" fmla="*/ 771101 w 11073765"/>
              <a:gd name="connsiteY283" fmla="*/ 5866765 h 5868458"/>
              <a:gd name="connisteX284" fmla="*/ 703791 w 11073765"/>
              <a:gd name="connsiteY284" fmla="*/ 5866765 h 5868458"/>
              <a:gd name="connisteX285" fmla="*/ 637116 w 11073765"/>
              <a:gd name="connsiteY285" fmla="*/ 5866765 h 5868458"/>
              <a:gd name="connisteX286" fmla="*/ 560916 w 11073765"/>
              <a:gd name="connsiteY286" fmla="*/ 5866765 h 5868458"/>
              <a:gd name="connisteX287" fmla="*/ 493606 w 11073765"/>
              <a:gd name="connsiteY287" fmla="*/ 5866765 h 5868458"/>
              <a:gd name="connisteX288" fmla="*/ 426931 w 11073765"/>
              <a:gd name="connsiteY288" fmla="*/ 5866765 h 5868458"/>
              <a:gd name="connisteX289" fmla="*/ 350096 w 11073765"/>
              <a:gd name="connsiteY289" fmla="*/ 5857240 h 5868458"/>
              <a:gd name="connisteX290" fmla="*/ 273896 w 11073765"/>
              <a:gd name="connsiteY290" fmla="*/ 5847715 h 5868458"/>
              <a:gd name="connisteX291" fmla="*/ 206586 w 11073765"/>
              <a:gd name="connsiteY291" fmla="*/ 5828665 h 5868458"/>
              <a:gd name="connisteX292" fmla="*/ 139911 w 11073765"/>
              <a:gd name="connsiteY292" fmla="*/ 5818505 h 5868458"/>
              <a:gd name="connisteX293" fmla="*/ 73236 w 11073765"/>
              <a:gd name="connsiteY293" fmla="*/ 5808980 h 5868458"/>
              <a:gd name="connisteX294" fmla="*/ 5926 w 11073765"/>
              <a:gd name="connsiteY294" fmla="*/ 5789930 h 5868458"/>
              <a:gd name="connisteX295" fmla="*/ 5926 w 11073765"/>
              <a:gd name="connsiteY295" fmla="*/ 5694680 h 5868458"/>
              <a:gd name="connisteX296" fmla="*/ 5926 w 11073765"/>
              <a:gd name="connsiteY296" fmla="*/ 5627370 h 5868458"/>
              <a:gd name="connisteX297" fmla="*/ 5926 w 11073765"/>
              <a:gd name="connsiteY297" fmla="*/ 5532120 h 5868458"/>
              <a:gd name="connisteX298" fmla="*/ 5926 w 11073765"/>
              <a:gd name="connsiteY298" fmla="*/ 5426710 h 5868458"/>
              <a:gd name="connisteX299" fmla="*/ 5926 w 11073765"/>
              <a:gd name="connsiteY299" fmla="*/ 5360035 h 5868458"/>
              <a:gd name="connisteX300" fmla="*/ 5926 w 11073765"/>
              <a:gd name="connsiteY300" fmla="*/ 5264150 h 5868458"/>
              <a:gd name="connisteX301" fmla="*/ 5926 w 11073765"/>
              <a:gd name="connsiteY301" fmla="*/ 5149215 h 5868458"/>
              <a:gd name="connisteX302" fmla="*/ 5926 w 11073765"/>
              <a:gd name="connsiteY302" fmla="*/ 5034915 h 5868458"/>
              <a:gd name="connisteX303" fmla="*/ 5926 w 11073765"/>
              <a:gd name="connsiteY303" fmla="*/ 4919980 h 5868458"/>
              <a:gd name="connisteX304" fmla="*/ 5926 w 11073765"/>
              <a:gd name="connsiteY304" fmla="*/ 4824095 h 5868458"/>
              <a:gd name="connisteX305" fmla="*/ 5926 w 11073765"/>
              <a:gd name="connsiteY305" fmla="*/ 4728845 h 5868458"/>
              <a:gd name="connisteX306" fmla="*/ 5926 w 11073765"/>
              <a:gd name="connsiteY306" fmla="*/ 4642485 h 5868458"/>
              <a:gd name="connisteX307" fmla="*/ 5926 w 11073765"/>
              <a:gd name="connsiteY307" fmla="*/ 4547235 h 5868458"/>
              <a:gd name="connisteX308" fmla="*/ 5926 w 11073765"/>
              <a:gd name="connsiteY308" fmla="*/ 4470400 h 5868458"/>
              <a:gd name="connisteX309" fmla="*/ 5926 w 11073765"/>
              <a:gd name="connsiteY309" fmla="*/ 4403725 h 5868458"/>
              <a:gd name="connisteX310" fmla="*/ 5926 w 11073765"/>
              <a:gd name="connsiteY310" fmla="*/ 4336415 h 5868458"/>
              <a:gd name="connisteX311" fmla="*/ 5926 w 11073765"/>
              <a:gd name="connsiteY311" fmla="*/ 4260215 h 5868458"/>
              <a:gd name="connisteX312" fmla="*/ 5926 w 11073765"/>
              <a:gd name="connsiteY312" fmla="*/ 4192905 h 5868458"/>
              <a:gd name="connisteX313" fmla="*/ 5926 w 11073765"/>
              <a:gd name="connsiteY313" fmla="*/ 4116705 h 5868458"/>
              <a:gd name="connisteX314" fmla="*/ 5926 w 11073765"/>
              <a:gd name="connsiteY314" fmla="*/ 4050030 h 5868458"/>
              <a:gd name="connisteX315" fmla="*/ 5926 w 11073765"/>
              <a:gd name="connsiteY315" fmla="*/ 3954145 h 5868458"/>
              <a:gd name="connisteX316" fmla="*/ 5926 w 11073765"/>
              <a:gd name="connsiteY316" fmla="*/ 3887470 h 5868458"/>
              <a:gd name="connisteX317" fmla="*/ 5926 w 11073765"/>
              <a:gd name="connsiteY317" fmla="*/ 3791585 h 5868458"/>
              <a:gd name="connisteX318" fmla="*/ 5926 w 11073765"/>
              <a:gd name="connsiteY318" fmla="*/ 3724910 h 5868458"/>
              <a:gd name="connisteX319" fmla="*/ 5926 w 11073765"/>
              <a:gd name="connsiteY319" fmla="*/ 3629025 h 5868458"/>
              <a:gd name="connisteX320" fmla="*/ 5926 w 11073765"/>
              <a:gd name="connsiteY320" fmla="*/ 3552825 h 5868458"/>
              <a:gd name="connisteX321" fmla="*/ 5926 w 11073765"/>
              <a:gd name="connsiteY321" fmla="*/ 3485515 h 5868458"/>
              <a:gd name="connisteX322" fmla="*/ 5926 w 11073765"/>
              <a:gd name="connsiteY322" fmla="*/ 3390265 h 5868458"/>
              <a:gd name="connisteX323" fmla="*/ 5926 w 11073765"/>
              <a:gd name="connsiteY323" fmla="*/ 3322955 h 5868458"/>
              <a:gd name="connisteX324" fmla="*/ 5926 w 11073765"/>
              <a:gd name="connsiteY324" fmla="*/ 3227705 h 5868458"/>
              <a:gd name="connisteX325" fmla="*/ 5926 w 11073765"/>
              <a:gd name="connsiteY325" fmla="*/ 3160395 h 5868458"/>
              <a:gd name="connisteX326" fmla="*/ 5926 w 11073765"/>
              <a:gd name="connsiteY326" fmla="*/ 3084195 h 5868458"/>
              <a:gd name="connisteX327" fmla="*/ 15451 w 11073765"/>
              <a:gd name="connsiteY327" fmla="*/ 2988310 h 5868458"/>
              <a:gd name="connisteX328" fmla="*/ 24976 w 11073765"/>
              <a:gd name="connsiteY328" fmla="*/ 2892425 h 5868458"/>
              <a:gd name="connisteX329" fmla="*/ 24976 w 11073765"/>
              <a:gd name="connsiteY329" fmla="*/ 2797175 h 5868458"/>
              <a:gd name="connisteX330" fmla="*/ 24976 w 11073765"/>
              <a:gd name="connsiteY330" fmla="*/ 2701290 h 5868458"/>
              <a:gd name="connisteX331" fmla="*/ 24976 w 11073765"/>
              <a:gd name="connsiteY331" fmla="*/ 2615565 h 5868458"/>
              <a:gd name="connisteX332" fmla="*/ 24976 w 11073765"/>
              <a:gd name="connsiteY332" fmla="*/ 2519680 h 5868458"/>
              <a:gd name="connisteX333" fmla="*/ 24976 w 11073765"/>
              <a:gd name="connsiteY333" fmla="*/ 2443480 h 5868458"/>
              <a:gd name="connisteX334" fmla="*/ 24976 w 11073765"/>
              <a:gd name="connsiteY334" fmla="*/ 2376170 h 5868458"/>
              <a:gd name="connisteX335" fmla="*/ 24976 w 11073765"/>
              <a:gd name="connsiteY335" fmla="*/ 2280920 h 5868458"/>
              <a:gd name="connisteX336" fmla="*/ 24976 w 11073765"/>
              <a:gd name="connsiteY336" fmla="*/ 2185035 h 5868458"/>
              <a:gd name="connisteX337" fmla="*/ 24976 w 11073765"/>
              <a:gd name="connsiteY337" fmla="*/ 2118360 h 5868458"/>
              <a:gd name="connisteX338" fmla="*/ 24976 w 11073765"/>
              <a:gd name="connsiteY338" fmla="*/ 2051050 h 5868458"/>
              <a:gd name="connisteX339" fmla="*/ 24976 w 11073765"/>
              <a:gd name="connsiteY339" fmla="*/ 1974850 h 5868458"/>
              <a:gd name="connisteX340" fmla="*/ 24976 w 11073765"/>
              <a:gd name="connsiteY340" fmla="*/ 1878965 h 5868458"/>
              <a:gd name="connisteX341" fmla="*/ 24976 w 11073765"/>
              <a:gd name="connsiteY341" fmla="*/ 1793240 h 5868458"/>
              <a:gd name="connisteX342" fmla="*/ 24976 w 11073765"/>
              <a:gd name="connsiteY342" fmla="*/ 1716405 h 5868458"/>
              <a:gd name="connisteX343" fmla="*/ 44026 w 11073765"/>
              <a:gd name="connsiteY343" fmla="*/ 1591945 h 5868458"/>
              <a:gd name="connisteX344" fmla="*/ 44026 w 11073765"/>
              <a:gd name="connsiteY344" fmla="*/ 1496695 h 5868458"/>
              <a:gd name="connisteX345" fmla="*/ 44026 w 11073765"/>
              <a:gd name="connsiteY345" fmla="*/ 1372235 h 5868458"/>
              <a:gd name="connisteX346" fmla="*/ 44026 w 11073765"/>
              <a:gd name="connsiteY346" fmla="*/ 1305560 h 5868458"/>
              <a:gd name="connisteX347" fmla="*/ 44026 w 11073765"/>
              <a:gd name="connsiteY347" fmla="*/ 1228724 h 5868458"/>
              <a:gd name="connisteX348" fmla="*/ 53551 w 11073765"/>
              <a:gd name="connsiteY348" fmla="*/ 1152524 h 5868458"/>
              <a:gd name="connisteX349" fmla="*/ 73236 w 11073765"/>
              <a:gd name="connsiteY349" fmla="*/ 1085214 h 5868458"/>
              <a:gd name="connisteX350" fmla="*/ 73236 w 11073765"/>
              <a:gd name="connsiteY350" fmla="*/ 1009014 h 5868458"/>
              <a:gd name="connisteX351" fmla="*/ 73236 w 11073765"/>
              <a:gd name="connsiteY351" fmla="*/ 941704 h 5868458"/>
              <a:gd name="connisteX352" fmla="*/ 82761 w 11073765"/>
              <a:gd name="connsiteY352" fmla="*/ 836929 h 5868458"/>
              <a:gd name="connisteX353" fmla="*/ 101811 w 11073765"/>
              <a:gd name="connsiteY353" fmla="*/ 731519 h 5868458"/>
              <a:gd name="connisteX354" fmla="*/ 111336 w 11073765"/>
              <a:gd name="connsiteY354" fmla="*/ 655319 h 5868458"/>
              <a:gd name="connisteX355" fmla="*/ 111336 w 11073765"/>
              <a:gd name="connsiteY355" fmla="*/ 568959 h 5868458"/>
              <a:gd name="connisteX356" fmla="*/ 120861 w 11073765"/>
              <a:gd name="connsiteY356" fmla="*/ 473709 h 5868458"/>
              <a:gd name="connisteX357" fmla="*/ 139911 w 11073765"/>
              <a:gd name="connsiteY357" fmla="*/ 406399 h 5868458"/>
              <a:gd name="connisteX358" fmla="*/ 139911 w 11073765"/>
              <a:gd name="connsiteY358" fmla="*/ 330199 h 5868458"/>
              <a:gd name="connisteX359" fmla="*/ 149436 w 11073765"/>
              <a:gd name="connsiteY359" fmla="*/ 262889 h 5868458"/>
              <a:gd name="connisteX360" fmla="*/ 149436 w 11073765"/>
              <a:gd name="connsiteY360" fmla="*/ 196214 h 5868458"/>
              <a:gd name="connisteX361" fmla="*/ 92286 w 11073765"/>
              <a:gd name="connsiteY361" fmla="*/ 128904 h 5868458"/>
              <a:gd name="connisteX362" fmla="*/ 82761 w 11073765"/>
              <a:gd name="connsiteY362" fmla="*/ 62229 h 5868458"/>
              <a:gd name="connisteX363" fmla="*/ 101811 w 11073765"/>
              <a:gd name="connsiteY363" fmla="*/ 5079 h 586845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 ang="0">
                <a:pos x="connisteX156" y="connsiteY156"/>
              </a:cxn>
              <a:cxn ang="0">
                <a:pos x="connisteX157" y="connsiteY157"/>
              </a:cxn>
              <a:cxn ang="0">
                <a:pos x="connisteX158" y="connsiteY158"/>
              </a:cxn>
              <a:cxn ang="0">
                <a:pos x="connisteX159" y="connsiteY159"/>
              </a:cxn>
              <a:cxn ang="0">
                <a:pos x="connisteX160" y="connsiteY160"/>
              </a:cxn>
              <a:cxn ang="0">
                <a:pos x="connisteX161" y="connsiteY161"/>
              </a:cxn>
              <a:cxn ang="0">
                <a:pos x="connisteX162" y="connsiteY162"/>
              </a:cxn>
              <a:cxn ang="0">
                <a:pos x="connisteX163" y="connsiteY163"/>
              </a:cxn>
              <a:cxn ang="0">
                <a:pos x="connisteX164" y="connsiteY164"/>
              </a:cxn>
              <a:cxn ang="0">
                <a:pos x="connisteX165" y="connsiteY165"/>
              </a:cxn>
              <a:cxn ang="0">
                <a:pos x="connisteX166" y="connsiteY166"/>
              </a:cxn>
              <a:cxn ang="0">
                <a:pos x="connisteX167" y="connsiteY167"/>
              </a:cxn>
              <a:cxn ang="0">
                <a:pos x="connisteX168" y="connsiteY168"/>
              </a:cxn>
              <a:cxn ang="0">
                <a:pos x="connisteX169" y="connsiteY169"/>
              </a:cxn>
              <a:cxn ang="0">
                <a:pos x="connisteX170" y="connsiteY170"/>
              </a:cxn>
              <a:cxn ang="0">
                <a:pos x="connisteX171" y="connsiteY171"/>
              </a:cxn>
              <a:cxn ang="0">
                <a:pos x="connisteX172" y="connsiteY172"/>
              </a:cxn>
              <a:cxn ang="0">
                <a:pos x="connisteX173" y="connsiteY173"/>
              </a:cxn>
              <a:cxn ang="0">
                <a:pos x="connisteX174" y="connsiteY174"/>
              </a:cxn>
              <a:cxn ang="0">
                <a:pos x="connisteX175" y="connsiteY175"/>
              </a:cxn>
              <a:cxn ang="0">
                <a:pos x="connisteX176" y="connsiteY176"/>
              </a:cxn>
              <a:cxn ang="0">
                <a:pos x="connisteX177" y="connsiteY177"/>
              </a:cxn>
              <a:cxn ang="0">
                <a:pos x="connisteX178" y="connsiteY178"/>
              </a:cxn>
              <a:cxn ang="0">
                <a:pos x="connisteX179" y="connsiteY179"/>
              </a:cxn>
              <a:cxn ang="0">
                <a:pos x="connisteX180" y="connsiteY180"/>
              </a:cxn>
              <a:cxn ang="0">
                <a:pos x="connisteX181" y="connsiteY181"/>
              </a:cxn>
              <a:cxn ang="0">
                <a:pos x="connisteX182" y="connsiteY182"/>
              </a:cxn>
              <a:cxn ang="0">
                <a:pos x="connisteX183" y="connsiteY183"/>
              </a:cxn>
              <a:cxn ang="0">
                <a:pos x="connisteX184" y="connsiteY184"/>
              </a:cxn>
              <a:cxn ang="0">
                <a:pos x="connisteX185" y="connsiteY185"/>
              </a:cxn>
              <a:cxn ang="0">
                <a:pos x="connisteX186" y="connsiteY186"/>
              </a:cxn>
              <a:cxn ang="0">
                <a:pos x="connisteX187" y="connsiteY187"/>
              </a:cxn>
              <a:cxn ang="0">
                <a:pos x="connisteX188" y="connsiteY188"/>
              </a:cxn>
              <a:cxn ang="0">
                <a:pos x="connisteX189" y="connsiteY189"/>
              </a:cxn>
              <a:cxn ang="0">
                <a:pos x="connisteX190" y="connsiteY190"/>
              </a:cxn>
              <a:cxn ang="0">
                <a:pos x="connisteX191" y="connsiteY191"/>
              </a:cxn>
              <a:cxn ang="0">
                <a:pos x="connisteX192" y="connsiteY192"/>
              </a:cxn>
              <a:cxn ang="0">
                <a:pos x="connisteX193" y="connsiteY193"/>
              </a:cxn>
              <a:cxn ang="0">
                <a:pos x="connisteX194" y="connsiteY194"/>
              </a:cxn>
              <a:cxn ang="0">
                <a:pos x="connisteX195" y="connsiteY195"/>
              </a:cxn>
              <a:cxn ang="0">
                <a:pos x="connisteX196" y="connsiteY196"/>
              </a:cxn>
              <a:cxn ang="0">
                <a:pos x="connisteX197" y="connsiteY197"/>
              </a:cxn>
              <a:cxn ang="0">
                <a:pos x="connisteX198" y="connsiteY198"/>
              </a:cxn>
              <a:cxn ang="0">
                <a:pos x="connisteX199" y="connsiteY199"/>
              </a:cxn>
              <a:cxn ang="0">
                <a:pos x="connisteX200" y="connsiteY200"/>
              </a:cxn>
              <a:cxn ang="0">
                <a:pos x="connisteX201" y="connsiteY201"/>
              </a:cxn>
              <a:cxn ang="0">
                <a:pos x="connisteX202" y="connsiteY202"/>
              </a:cxn>
              <a:cxn ang="0">
                <a:pos x="connisteX203" y="connsiteY203"/>
              </a:cxn>
              <a:cxn ang="0">
                <a:pos x="connisteX204" y="connsiteY204"/>
              </a:cxn>
              <a:cxn ang="0">
                <a:pos x="connisteX205" y="connsiteY205"/>
              </a:cxn>
              <a:cxn ang="0">
                <a:pos x="connisteX206" y="connsiteY206"/>
              </a:cxn>
              <a:cxn ang="0">
                <a:pos x="connisteX207" y="connsiteY207"/>
              </a:cxn>
              <a:cxn ang="0">
                <a:pos x="connisteX208" y="connsiteY208"/>
              </a:cxn>
              <a:cxn ang="0">
                <a:pos x="connisteX209" y="connsiteY209"/>
              </a:cxn>
              <a:cxn ang="0">
                <a:pos x="connisteX210" y="connsiteY210"/>
              </a:cxn>
              <a:cxn ang="0">
                <a:pos x="connisteX211" y="connsiteY211"/>
              </a:cxn>
              <a:cxn ang="0">
                <a:pos x="connisteX212" y="connsiteY212"/>
              </a:cxn>
              <a:cxn ang="0">
                <a:pos x="connisteX213" y="connsiteY213"/>
              </a:cxn>
              <a:cxn ang="0">
                <a:pos x="connisteX214" y="connsiteY214"/>
              </a:cxn>
              <a:cxn ang="0">
                <a:pos x="connisteX215" y="connsiteY215"/>
              </a:cxn>
              <a:cxn ang="0">
                <a:pos x="connisteX216" y="connsiteY216"/>
              </a:cxn>
              <a:cxn ang="0">
                <a:pos x="connisteX217" y="connsiteY217"/>
              </a:cxn>
              <a:cxn ang="0">
                <a:pos x="connisteX218" y="connsiteY218"/>
              </a:cxn>
              <a:cxn ang="0">
                <a:pos x="connisteX219" y="connsiteY219"/>
              </a:cxn>
              <a:cxn ang="0">
                <a:pos x="connisteX220" y="connsiteY220"/>
              </a:cxn>
              <a:cxn ang="0">
                <a:pos x="connisteX221" y="connsiteY221"/>
              </a:cxn>
              <a:cxn ang="0">
                <a:pos x="connisteX222" y="connsiteY222"/>
              </a:cxn>
              <a:cxn ang="0">
                <a:pos x="connisteX223" y="connsiteY223"/>
              </a:cxn>
              <a:cxn ang="0">
                <a:pos x="connisteX224" y="connsiteY224"/>
              </a:cxn>
              <a:cxn ang="0">
                <a:pos x="connisteX225" y="connsiteY225"/>
              </a:cxn>
              <a:cxn ang="0">
                <a:pos x="connisteX226" y="connsiteY226"/>
              </a:cxn>
              <a:cxn ang="0">
                <a:pos x="connisteX227" y="connsiteY227"/>
              </a:cxn>
              <a:cxn ang="0">
                <a:pos x="connisteX228" y="connsiteY228"/>
              </a:cxn>
              <a:cxn ang="0">
                <a:pos x="connisteX229" y="connsiteY229"/>
              </a:cxn>
              <a:cxn ang="0">
                <a:pos x="connisteX230" y="connsiteY230"/>
              </a:cxn>
              <a:cxn ang="0">
                <a:pos x="connisteX231" y="connsiteY231"/>
              </a:cxn>
              <a:cxn ang="0">
                <a:pos x="connisteX232" y="connsiteY232"/>
              </a:cxn>
              <a:cxn ang="0">
                <a:pos x="connisteX233" y="connsiteY233"/>
              </a:cxn>
              <a:cxn ang="0">
                <a:pos x="connisteX234" y="connsiteY234"/>
              </a:cxn>
              <a:cxn ang="0">
                <a:pos x="connisteX235" y="connsiteY235"/>
              </a:cxn>
              <a:cxn ang="0">
                <a:pos x="connisteX236" y="connsiteY236"/>
              </a:cxn>
              <a:cxn ang="0">
                <a:pos x="connisteX237" y="connsiteY237"/>
              </a:cxn>
              <a:cxn ang="0">
                <a:pos x="connisteX238" y="connsiteY238"/>
              </a:cxn>
              <a:cxn ang="0">
                <a:pos x="connisteX239" y="connsiteY239"/>
              </a:cxn>
              <a:cxn ang="0">
                <a:pos x="connisteX240" y="connsiteY240"/>
              </a:cxn>
              <a:cxn ang="0">
                <a:pos x="connisteX241" y="connsiteY241"/>
              </a:cxn>
              <a:cxn ang="0">
                <a:pos x="connisteX242" y="connsiteY242"/>
              </a:cxn>
              <a:cxn ang="0">
                <a:pos x="connisteX243" y="connsiteY243"/>
              </a:cxn>
              <a:cxn ang="0">
                <a:pos x="connisteX244" y="connsiteY244"/>
              </a:cxn>
              <a:cxn ang="0">
                <a:pos x="connisteX245" y="connsiteY245"/>
              </a:cxn>
              <a:cxn ang="0">
                <a:pos x="connisteX246" y="connsiteY246"/>
              </a:cxn>
              <a:cxn ang="0">
                <a:pos x="connisteX247" y="connsiteY247"/>
              </a:cxn>
              <a:cxn ang="0">
                <a:pos x="connisteX248" y="connsiteY248"/>
              </a:cxn>
              <a:cxn ang="0">
                <a:pos x="connisteX249" y="connsiteY249"/>
              </a:cxn>
              <a:cxn ang="0">
                <a:pos x="connisteX250" y="connsiteY250"/>
              </a:cxn>
              <a:cxn ang="0">
                <a:pos x="connisteX251" y="connsiteY251"/>
              </a:cxn>
              <a:cxn ang="0">
                <a:pos x="connisteX252" y="connsiteY252"/>
              </a:cxn>
              <a:cxn ang="0">
                <a:pos x="connisteX253" y="connsiteY253"/>
              </a:cxn>
              <a:cxn ang="0">
                <a:pos x="connisteX254" y="connsiteY254"/>
              </a:cxn>
              <a:cxn ang="0">
                <a:pos x="connisteX255" y="connsiteY255"/>
              </a:cxn>
              <a:cxn ang="0">
                <a:pos x="connisteX256" y="connsiteY256"/>
              </a:cxn>
              <a:cxn ang="0">
                <a:pos x="connisteX257" y="connsiteY257"/>
              </a:cxn>
              <a:cxn ang="0">
                <a:pos x="connisteX258" y="connsiteY258"/>
              </a:cxn>
              <a:cxn ang="0">
                <a:pos x="connisteX259" y="connsiteY259"/>
              </a:cxn>
              <a:cxn ang="0">
                <a:pos x="connisteX260" y="connsiteY260"/>
              </a:cxn>
              <a:cxn ang="0">
                <a:pos x="connisteX261" y="connsiteY261"/>
              </a:cxn>
              <a:cxn ang="0">
                <a:pos x="connisteX262" y="connsiteY262"/>
              </a:cxn>
              <a:cxn ang="0">
                <a:pos x="connisteX263" y="connsiteY263"/>
              </a:cxn>
              <a:cxn ang="0">
                <a:pos x="connisteX264" y="connsiteY264"/>
              </a:cxn>
              <a:cxn ang="0">
                <a:pos x="connisteX265" y="connsiteY265"/>
              </a:cxn>
              <a:cxn ang="0">
                <a:pos x="connisteX266" y="connsiteY266"/>
              </a:cxn>
              <a:cxn ang="0">
                <a:pos x="connisteX267" y="connsiteY267"/>
              </a:cxn>
              <a:cxn ang="0">
                <a:pos x="connisteX268" y="connsiteY268"/>
              </a:cxn>
              <a:cxn ang="0">
                <a:pos x="connisteX269" y="connsiteY269"/>
              </a:cxn>
              <a:cxn ang="0">
                <a:pos x="connisteX270" y="connsiteY270"/>
              </a:cxn>
              <a:cxn ang="0">
                <a:pos x="connisteX271" y="connsiteY271"/>
              </a:cxn>
              <a:cxn ang="0">
                <a:pos x="connisteX272" y="connsiteY272"/>
              </a:cxn>
              <a:cxn ang="0">
                <a:pos x="connisteX273" y="connsiteY273"/>
              </a:cxn>
              <a:cxn ang="0">
                <a:pos x="connisteX274" y="connsiteY274"/>
              </a:cxn>
              <a:cxn ang="0">
                <a:pos x="connisteX275" y="connsiteY275"/>
              </a:cxn>
              <a:cxn ang="0">
                <a:pos x="connisteX276" y="connsiteY276"/>
              </a:cxn>
              <a:cxn ang="0">
                <a:pos x="connisteX277" y="connsiteY277"/>
              </a:cxn>
              <a:cxn ang="0">
                <a:pos x="connisteX278" y="connsiteY278"/>
              </a:cxn>
              <a:cxn ang="0">
                <a:pos x="connisteX279" y="connsiteY279"/>
              </a:cxn>
              <a:cxn ang="0">
                <a:pos x="connisteX280" y="connsiteY280"/>
              </a:cxn>
              <a:cxn ang="0">
                <a:pos x="connisteX281" y="connsiteY281"/>
              </a:cxn>
              <a:cxn ang="0">
                <a:pos x="connisteX282" y="connsiteY282"/>
              </a:cxn>
              <a:cxn ang="0">
                <a:pos x="connisteX283" y="connsiteY283"/>
              </a:cxn>
              <a:cxn ang="0">
                <a:pos x="connisteX284" y="connsiteY284"/>
              </a:cxn>
              <a:cxn ang="0">
                <a:pos x="connisteX285" y="connsiteY285"/>
              </a:cxn>
              <a:cxn ang="0">
                <a:pos x="connisteX286" y="connsiteY286"/>
              </a:cxn>
              <a:cxn ang="0">
                <a:pos x="connisteX287" y="connsiteY287"/>
              </a:cxn>
              <a:cxn ang="0">
                <a:pos x="connisteX288" y="connsiteY288"/>
              </a:cxn>
              <a:cxn ang="0">
                <a:pos x="connisteX289" y="connsiteY289"/>
              </a:cxn>
              <a:cxn ang="0">
                <a:pos x="connisteX290" y="connsiteY290"/>
              </a:cxn>
              <a:cxn ang="0">
                <a:pos x="connisteX291" y="connsiteY291"/>
              </a:cxn>
              <a:cxn ang="0">
                <a:pos x="connisteX292" y="connsiteY292"/>
              </a:cxn>
              <a:cxn ang="0">
                <a:pos x="connisteX293" y="connsiteY293"/>
              </a:cxn>
              <a:cxn ang="0">
                <a:pos x="connisteX294" y="connsiteY294"/>
              </a:cxn>
              <a:cxn ang="0">
                <a:pos x="connisteX295" y="connsiteY295"/>
              </a:cxn>
              <a:cxn ang="0">
                <a:pos x="connisteX296" y="connsiteY296"/>
              </a:cxn>
              <a:cxn ang="0">
                <a:pos x="connisteX297" y="connsiteY297"/>
              </a:cxn>
              <a:cxn ang="0">
                <a:pos x="connisteX298" y="connsiteY298"/>
              </a:cxn>
              <a:cxn ang="0">
                <a:pos x="connisteX299" y="connsiteY299"/>
              </a:cxn>
              <a:cxn ang="0">
                <a:pos x="connisteX300" y="connsiteY300"/>
              </a:cxn>
              <a:cxn ang="0">
                <a:pos x="connisteX301" y="connsiteY301"/>
              </a:cxn>
              <a:cxn ang="0">
                <a:pos x="connisteX302" y="connsiteY302"/>
              </a:cxn>
              <a:cxn ang="0">
                <a:pos x="connisteX303" y="connsiteY303"/>
              </a:cxn>
              <a:cxn ang="0">
                <a:pos x="connisteX304" y="connsiteY304"/>
              </a:cxn>
              <a:cxn ang="0">
                <a:pos x="connisteX305" y="connsiteY305"/>
              </a:cxn>
              <a:cxn ang="0">
                <a:pos x="connisteX306" y="connsiteY306"/>
              </a:cxn>
              <a:cxn ang="0">
                <a:pos x="connisteX307" y="connsiteY307"/>
              </a:cxn>
              <a:cxn ang="0">
                <a:pos x="connisteX308" y="connsiteY308"/>
              </a:cxn>
              <a:cxn ang="0">
                <a:pos x="connisteX309" y="connsiteY309"/>
              </a:cxn>
              <a:cxn ang="0">
                <a:pos x="connisteX310" y="connsiteY310"/>
              </a:cxn>
              <a:cxn ang="0">
                <a:pos x="connisteX311" y="connsiteY311"/>
              </a:cxn>
              <a:cxn ang="0">
                <a:pos x="connisteX312" y="connsiteY312"/>
              </a:cxn>
              <a:cxn ang="0">
                <a:pos x="connisteX313" y="connsiteY313"/>
              </a:cxn>
              <a:cxn ang="0">
                <a:pos x="connisteX314" y="connsiteY314"/>
              </a:cxn>
              <a:cxn ang="0">
                <a:pos x="connisteX315" y="connsiteY315"/>
              </a:cxn>
              <a:cxn ang="0">
                <a:pos x="connisteX316" y="connsiteY316"/>
              </a:cxn>
              <a:cxn ang="0">
                <a:pos x="connisteX317" y="connsiteY317"/>
              </a:cxn>
              <a:cxn ang="0">
                <a:pos x="connisteX318" y="connsiteY318"/>
              </a:cxn>
              <a:cxn ang="0">
                <a:pos x="connisteX319" y="connsiteY319"/>
              </a:cxn>
              <a:cxn ang="0">
                <a:pos x="connisteX320" y="connsiteY320"/>
              </a:cxn>
              <a:cxn ang="0">
                <a:pos x="connisteX321" y="connsiteY321"/>
              </a:cxn>
              <a:cxn ang="0">
                <a:pos x="connisteX322" y="connsiteY322"/>
              </a:cxn>
              <a:cxn ang="0">
                <a:pos x="connisteX323" y="connsiteY323"/>
              </a:cxn>
              <a:cxn ang="0">
                <a:pos x="connisteX324" y="connsiteY324"/>
              </a:cxn>
              <a:cxn ang="0">
                <a:pos x="connisteX325" y="connsiteY325"/>
              </a:cxn>
              <a:cxn ang="0">
                <a:pos x="connisteX326" y="connsiteY326"/>
              </a:cxn>
              <a:cxn ang="0">
                <a:pos x="connisteX327" y="connsiteY327"/>
              </a:cxn>
              <a:cxn ang="0">
                <a:pos x="connisteX328" y="connsiteY328"/>
              </a:cxn>
              <a:cxn ang="0">
                <a:pos x="connisteX329" y="connsiteY329"/>
              </a:cxn>
              <a:cxn ang="0">
                <a:pos x="connisteX330" y="connsiteY330"/>
              </a:cxn>
              <a:cxn ang="0">
                <a:pos x="connisteX331" y="connsiteY331"/>
              </a:cxn>
              <a:cxn ang="0">
                <a:pos x="connisteX332" y="connsiteY332"/>
              </a:cxn>
              <a:cxn ang="0">
                <a:pos x="connisteX333" y="connsiteY333"/>
              </a:cxn>
              <a:cxn ang="0">
                <a:pos x="connisteX334" y="connsiteY334"/>
              </a:cxn>
              <a:cxn ang="0">
                <a:pos x="connisteX335" y="connsiteY335"/>
              </a:cxn>
              <a:cxn ang="0">
                <a:pos x="connisteX336" y="connsiteY336"/>
              </a:cxn>
              <a:cxn ang="0">
                <a:pos x="connisteX337" y="connsiteY337"/>
              </a:cxn>
              <a:cxn ang="0">
                <a:pos x="connisteX338" y="connsiteY338"/>
              </a:cxn>
              <a:cxn ang="0">
                <a:pos x="connisteX339" y="connsiteY339"/>
              </a:cxn>
              <a:cxn ang="0">
                <a:pos x="connisteX340" y="connsiteY340"/>
              </a:cxn>
              <a:cxn ang="0">
                <a:pos x="connisteX341" y="connsiteY341"/>
              </a:cxn>
              <a:cxn ang="0">
                <a:pos x="connisteX342" y="connsiteY342"/>
              </a:cxn>
              <a:cxn ang="0">
                <a:pos x="connisteX343" y="connsiteY343"/>
              </a:cxn>
              <a:cxn ang="0">
                <a:pos x="connisteX344" y="connsiteY344"/>
              </a:cxn>
              <a:cxn ang="0">
                <a:pos x="connisteX345" y="connsiteY345"/>
              </a:cxn>
              <a:cxn ang="0">
                <a:pos x="connisteX346" y="connsiteY346"/>
              </a:cxn>
              <a:cxn ang="0">
                <a:pos x="connisteX347" y="connsiteY347"/>
              </a:cxn>
              <a:cxn ang="0">
                <a:pos x="connisteX348" y="connsiteY348"/>
              </a:cxn>
              <a:cxn ang="0">
                <a:pos x="connisteX349" y="connsiteY349"/>
              </a:cxn>
              <a:cxn ang="0">
                <a:pos x="connisteX350" y="connsiteY350"/>
              </a:cxn>
              <a:cxn ang="0">
                <a:pos x="connisteX351" y="connsiteY351"/>
              </a:cxn>
              <a:cxn ang="0">
                <a:pos x="connisteX352" y="connsiteY352"/>
              </a:cxn>
              <a:cxn ang="0">
                <a:pos x="connisteX353" y="connsiteY353"/>
              </a:cxn>
              <a:cxn ang="0">
                <a:pos x="connisteX354" y="connsiteY354"/>
              </a:cxn>
              <a:cxn ang="0">
                <a:pos x="connisteX355" y="connsiteY355"/>
              </a:cxn>
              <a:cxn ang="0">
                <a:pos x="connisteX356" y="connsiteY356"/>
              </a:cxn>
              <a:cxn ang="0">
                <a:pos x="connisteX357" y="connsiteY357"/>
              </a:cxn>
              <a:cxn ang="0">
                <a:pos x="connisteX358" y="connsiteY358"/>
              </a:cxn>
              <a:cxn ang="0">
                <a:pos x="connisteX359" y="connsiteY359"/>
              </a:cxn>
              <a:cxn ang="0">
                <a:pos x="connisteX360" y="connsiteY360"/>
              </a:cxn>
              <a:cxn ang="0">
                <a:pos x="connisteX361" y="connsiteY361"/>
              </a:cxn>
              <a:cxn ang="0">
                <a:pos x="connisteX362" y="connsiteY362"/>
              </a:cxn>
              <a:cxn ang="0">
                <a:pos x="connisteX363" y="connsiteY363"/>
              </a:cxn>
            </a:cxnLst>
            <a:rect l="l" t="t" r="r" b="b"/>
            <a:pathLst>
              <a:path w="11073765" h="5868458">
                <a:moveTo>
                  <a:pt x="101812" y="5080"/>
                </a:moveTo>
                <a:cubicBezTo>
                  <a:pt x="124672" y="-6350"/>
                  <a:pt x="164677" y="5080"/>
                  <a:pt x="197062" y="5080"/>
                </a:cubicBezTo>
                <a:cubicBezTo>
                  <a:pt x="229447" y="5080"/>
                  <a:pt x="235797" y="5080"/>
                  <a:pt x="264372" y="5080"/>
                </a:cubicBezTo>
                <a:cubicBezTo>
                  <a:pt x="292947" y="5080"/>
                  <a:pt x="311997" y="5080"/>
                  <a:pt x="340572" y="5080"/>
                </a:cubicBezTo>
                <a:cubicBezTo>
                  <a:pt x="369147" y="5080"/>
                  <a:pt x="381212" y="5080"/>
                  <a:pt x="407882" y="5080"/>
                </a:cubicBezTo>
                <a:cubicBezTo>
                  <a:pt x="434552" y="5080"/>
                  <a:pt x="436457" y="5080"/>
                  <a:pt x="474557" y="5080"/>
                </a:cubicBezTo>
                <a:cubicBezTo>
                  <a:pt x="512657" y="5080"/>
                  <a:pt x="547582" y="5080"/>
                  <a:pt x="599017" y="5080"/>
                </a:cubicBezTo>
                <a:cubicBezTo>
                  <a:pt x="650452" y="5080"/>
                  <a:pt x="679662" y="5080"/>
                  <a:pt x="733002" y="5080"/>
                </a:cubicBezTo>
                <a:cubicBezTo>
                  <a:pt x="786342" y="5080"/>
                  <a:pt x="807297" y="5080"/>
                  <a:pt x="866352" y="5080"/>
                </a:cubicBezTo>
                <a:cubicBezTo>
                  <a:pt x="925407" y="5080"/>
                  <a:pt x="964142" y="5080"/>
                  <a:pt x="1028912" y="5080"/>
                </a:cubicBezTo>
                <a:cubicBezTo>
                  <a:pt x="1093682" y="5080"/>
                  <a:pt x="1132417" y="5080"/>
                  <a:pt x="1191472" y="5080"/>
                </a:cubicBezTo>
                <a:cubicBezTo>
                  <a:pt x="1250527" y="5080"/>
                  <a:pt x="1266402" y="5080"/>
                  <a:pt x="1325457" y="5080"/>
                </a:cubicBezTo>
                <a:cubicBezTo>
                  <a:pt x="1384512" y="5080"/>
                  <a:pt x="1423247" y="5080"/>
                  <a:pt x="1488017" y="5080"/>
                </a:cubicBezTo>
                <a:cubicBezTo>
                  <a:pt x="1552787" y="5080"/>
                  <a:pt x="1585807" y="5080"/>
                  <a:pt x="1650577" y="5080"/>
                </a:cubicBezTo>
                <a:cubicBezTo>
                  <a:pt x="1715347" y="5080"/>
                  <a:pt x="1748367" y="5080"/>
                  <a:pt x="1813137" y="5080"/>
                </a:cubicBezTo>
                <a:cubicBezTo>
                  <a:pt x="1877907" y="5080"/>
                  <a:pt x="1912832" y="5080"/>
                  <a:pt x="1975697" y="5080"/>
                </a:cubicBezTo>
                <a:cubicBezTo>
                  <a:pt x="2038562" y="5080"/>
                  <a:pt x="2069677" y="5080"/>
                  <a:pt x="2128732" y="5080"/>
                </a:cubicBezTo>
                <a:cubicBezTo>
                  <a:pt x="2187787" y="5080"/>
                  <a:pt x="2216997" y="5080"/>
                  <a:pt x="2272242" y="5080"/>
                </a:cubicBezTo>
                <a:cubicBezTo>
                  <a:pt x="2327487" y="5080"/>
                  <a:pt x="2350982" y="5080"/>
                  <a:pt x="2406227" y="5080"/>
                </a:cubicBezTo>
                <a:cubicBezTo>
                  <a:pt x="2461472" y="5080"/>
                  <a:pt x="2494492" y="5080"/>
                  <a:pt x="2549737" y="5080"/>
                </a:cubicBezTo>
                <a:cubicBezTo>
                  <a:pt x="2604982" y="5080"/>
                  <a:pt x="2628477" y="5080"/>
                  <a:pt x="2683722" y="5080"/>
                </a:cubicBezTo>
                <a:cubicBezTo>
                  <a:pt x="2738967" y="5080"/>
                  <a:pt x="2771352" y="5080"/>
                  <a:pt x="2826597" y="5080"/>
                </a:cubicBezTo>
                <a:cubicBezTo>
                  <a:pt x="2881842" y="5080"/>
                  <a:pt x="2907242" y="5080"/>
                  <a:pt x="2960582" y="5080"/>
                </a:cubicBezTo>
                <a:cubicBezTo>
                  <a:pt x="3013922" y="5080"/>
                  <a:pt x="3039322" y="5080"/>
                  <a:pt x="3094567" y="5080"/>
                </a:cubicBezTo>
                <a:cubicBezTo>
                  <a:pt x="3149812" y="5080"/>
                  <a:pt x="3182832" y="5080"/>
                  <a:pt x="3238077" y="5080"/>
                </a:cubicBezTo>
                <a:cubicBezTo>
                  <a:pt x="3293322" y="5080"/>
                  <a:pt x="3322532" y="5080"/>
                  <a:pt x="3372062" y="5080"/>
                </a:cubicBezTo>
                <a:cubicBezTo>
                  <a:pt x="3421592" y="5080"/>
                  <a:pt x="3439372" y="5080"/>
                  <a:pt x="3486997" y="5080"/>
                </a:cubicBezTo>
                <a:cubicBezTo>
                  <a:pt x="3534622" y="5080"/>
                  <a:pt x="3563197" y="5080"/>
                  <a:pt x="3610822" y="5080"/>
                </a:cubicBezTo>
                <a:cubicBezTo>
                  <a:pt x="3658447" y="5080"/>
                  <a:pt x="3685752" y="5080"/>
                  <a:pt x="3725757" y="5080"/>
                </a:cubicBezTo>
                <a:cubicBezTo>
                  <a:pt x="3765762" y="5080"/>
                  <a:pt x="3770207" y="5080"/>
                  <a:pt x="3812117" y="5080"/>
                </a:cubicBezTo>
                <a:cubicBezTo>
                  <a:pt x="3854027" y="5080"/>
                  <a:pt x="3894032" y="5080"/>
                  <a:pt x="3935942" y="5080"/>
                </a:cubicBezTo>
                <a:cubicBezTo>
                  <a:pt x="3977852" y="5080"/>
                  <a:pt x="3986107" y="5080"/>
                  <a:pt x="4022302" y="5080"/>
                </a:cubicBezTo>
                <a:cubicBezTo>
                  <a:pt x="4058497" y="5080"/>
                  <a:pt x="4079452" y="5080"/>
                  <a:pt x="4117552" y="5080"/>
                </a:cubicBezTo>
                <a:cubicBezTo>
                  <a:pt x="4155652" y="5080"/>
                  <a:pt x="4175337" y="5080"/>
                  <a:pt x="4213437" y="5080"/>
                </a:cubicBezTo>
                <a:cubicBezTo>
                  <a:pt x="4251537" y="5080"/>
                  <a:pt x="4276937" y="5080"/>
                  <a:pt x="4309322" y="5080"/>
                </a:cubicBezTo>
                <a:cubicBezTo>
                  <a:pt x="4341707" y="5080"/>
                  <a:pt x="4343612" y="5080"/>
                  <a:pt x="4375997" y="5080"/>
                </a:cubicBezTo>
                <a:cubicBezTo>
                  <a:pt x="4408382" y="5080"/>
                  <a:pt x="4439497" y="5080"/>
                  <a:pt x="4471882" y="5080"/>
                </a:cubicBezTo>
                <a:cubicBezTo>
                  <a:pt x="4504267" y="5080"/>
                  <a:pt x="4506172" y="5080"/>
                  <a:pt x="4538557" y="5080"/>
                </a:cubicBezTo>
                <a:cubicBezTo>
                  <a:pt x="4570942" y="5080"/>
                  <a:pt x="4596342" y="5080"/>
                  <a:pt x="4634442" y="5080"/>
                </a:cubicBezTo>
                <a:cubicBezTo>
                  <a:pt x="4672542" y="5080"/>
                  <a:pt x="4697307" y="5080"/>
                  <a:pt x="4729692" y="5080"/>
                </a:cubicBezTo>
                <a:cubicBezTo>
                  <a:pt x="4762077" y="5080"/>
                  <a:pt x="4764617" y="5080"/>
                  <a:pt x="4797002" y="5080"/>
                </a:cubicBezTo>
                <a:cubicBezTo>
                  <a:pt x="4829387" y="5080"/>
                  <a:pt x="4854152" y="5080"/>
                  <a:pt x="4892252" y="5080"/>
                </a:cubicBezTo>
                <a:cubicBezTo>
                  <a:pt x="4930352" y="5080"/>
                  <a:pt x="4951942" y="5080"/>
                  <a:pt x="4988137" y="5080"/>
                </a:cubicBezTo>
                <a:cubicBezTo>
                  <a:pt x="5024332" y="5080"/>
                  <a:pt x="5037667" y="5080"/>
                  <a:pt x="5073862" y="5080"/>
                </a:cubicBezTo>
                <a:cubicBezTo>
                  <a:pt x="5110057" y="5080"/>
                  <a:pt x="5131647" y="5080"/>
                  <a:pt x="5169747" y="5080"/>
                </a:cubicBezTo>
                <a:cubicBezTo>
                  <a:pt x="5207847" y="5080"/>
                  <a:pt x="5226897" y="5080"/>
                  <a:pt x="5264997" y="5080"/>
                </a:cubicBezTo>
                <a:cubicBezTo>
                  <a:pt x="5303097" y="5080"/>
                  <a:pt x="5322782" y="5080"/>
                  <a:pt x="5360882" y="5080"/>
                </a:cubicBezTo>
                <a:cubicBezTo>
                  <a:pt x="5398982" y="5080"/>
                  <a:pt x="5420572" y="5080"/>
                  <a:pt x="5456767" y="5080"/>
                </a:cubicBezTo>
                <a:cubicBezTo>
                  <a:pt x="5492962" y="5080"/>
                  <a:pt x="5506297" y="5080"/>
                  <a:pt x="5542492" y="5080"/>
                </a:cubicBezTo>
                <a:cubicBezTo>
                  <a:pt x="5578687" y="5080"/>
                  <a:pt x="5600277" y="5080"/>
                  <a:pt x="5638377" y="5080"/>
                </a:cubicBezTo>
                <a:cubicBezTo>
                  <a:pt x="5676477" y="5080"/>
                  <a:pt x="5695527" y="5080"/>
                  <a:pt x="5733627" y="5080"/>
                </a:cubicBezTo>
                <a:cubicBezTo>
                  <a:pt x="5771727" y="5080"/>
                  <a:pt x="5793317" y="5080"/>
                  <a:pt x="5829512" y="5080"/>
                </a:cubicBezTo>
                <a:cubicBezTo>
                  <a:pt x="5865707" y="5080"/>
                  <a:pt x="5879042" y="5080"/>
                  <a:pt x="5915237" y="5080"/>
                </a:cubicBezTo>
                <a:cubicBezTo>
                  <a:pt x="5951432" y="5080"/>
                  <a:pt x="5973022" y="5080"/>
                  <a:pt x="6011122" y="5080"/>
                </a:cubicBezTo>
                <a:cubicBezTo>
                  <a:pt x="6049222" y="5080"/>
                  <a:pt x="6068907" y="5080"/>
                  <a:pt x="6107007" y="5080"/>
                </a:cubicBezTo>
                <a:cubicBezTo>
                  <a:pt x="6145107" y="5080"/>
                  <a:pt x="6166062" y="5080"/>
                  <a:pt x="6202257" y="5080"/>
                </a:cubicBezTo>
                <a:cubicBezTo>
                  <a:pt x="6238452" y="5080"/>
                  <a:pt x="6252422" y="5080"/>
                  <a:pt x="6288617" y="5080"/>
                </a:cubicBezTo>
                <a:cubicBezTo>
                  <a:pt x="6324812" y="5080"/>
                  <a:pt x="6345767" y="5080"/>
                  <a:pt x="6383867" y="5080"/>
                </a:cubicBezTo>
                <a:cubicBezTo>
                  <a:pt x="6421967" y="5080"/>
                  <a:pt x="6441652" y="5080"/>
                  <a:pt x="6479752" y="5080"/>
                </a:cubicBezTo>
                <a:cubicBezTo>
                  <a:pt x="6517852" y="5080"/>
                  <a:pt x="6543252" y="5080"/>
                  <a:pt x="6575637" y="5080"/>
                </a:cubicBezTo>
                <a:cubicBezTo>
                  <a:pt x="6608022" y="5080"/>
                  <a:pt x="6613737" y="5080"/>
                  <a:pt x="6642312" y="5080"/>
                </a:cubicBezTo>
                <a:cubicBezTo>
                  <a:pt x="6670887" y="5080"/>
                  <a:pt x="6686127" y="5080"/>
                  <a:pt x="6718512" y="5080"/>
                </a:cubicBezTo>
                <a:cubicBezTo>
                  <a:pt x="6750897" y="5080"/>
                  <a:pt x="6772487" y="5080"/>
                  <a:pt x="6804872" y="5080"/>
                </a:cubicBezTo>
                <a:cubicBezTo>
                  <a:pt x="6837257" y="5080"/>
                  <a:pt x="6852497" y="5080"/>
                  <a:pt x="6881072" y="5080"/>
                </a:cubicBezTo>
                <a:cubicBezTo>
                  <a:pt x="6909647" y="5080"/>
                  <a:pt x="6915997" y="5080"/>
                  <a:pt x="6948382" y="5080"/>
                </a:cubicBezTo>
                <a:cubicBezTo>
                  <a:pt x="6980767" y="5080"/>
                  <a:pt x="7011247" y="5080"/>
                  <a:pt x="7043632" y="5080"/>
                </a:cubicBezTo>
                <a:cubicBezTo>
                  <a:pt x="7076017" y="5080"/>
                  <a:pt x="7082367" y="5080"/>
                  <a:pt x="7110942" y="5080"/>
                </a:cubicBezTo>
                <a:cubicBezTo>
                  <a:pt x="7139517" y="5080"/>
                  <a:pt x="7152852" y="5080"/>
                  <a:pt x="7187142" y="5080"/>
                </a:cubicBezTo>
                <a:cubicBezTo>
                  <a:pt x="7221432" y="5080"/>
                  <a:pt x="7250642" y="5080"/>
                  <a:pt x="7283027" y="5080"/>
                </a:cubicBezTo>
                <a:cubicBezTo>
                  <a:pt x="7315412" y="5080"/>
                  <a:pt x="7323032" y="5080"/>
                  <a:pt x="7349702" y="5080"/>
                </a:cubicBezTo>
                <a:cubicBezTo>
                  <a:pt x="7376372" y="5080"/>
                  <a:pt x="7384627" y="5080"/>
                  <a:pt x="7417012" y="5080"/>
                </a:cubicBezTo>
                <a:cubicBezTo>
                  <a:pt x="7449397" y="5080"/>
                  <a:pt x="7477972" y="5080"/>
                  <a:pt x="7512262" y="5080"/>
                </a:cubicBezTo>
                <a:cubicBezTo>
                  <a:pt x="7546552" y="5080"/>
                  <a:pt x="7560522" y="5080"/>
                  <a:pt x="7589097" y="5080"/>
                </a:cubicBezTo>
                <a:cubicBezTo>
                  <a:pt x="7617672" y="5080"/>
                  <a:pt x="7629102" y="5080"/>
                  <a:pt x="7655772" y="5080"/>
                </a:cubicBezTo>
                <a:cubicBezTo>
                  <a:pt x="7682442" y="5080"/>
                  <a:pt x="7694507" y="5080"/>
                  <a:pt x="7723082" y="5080"/>
                </a:cubicBezTo>
                <a:cubicBezTo>
                  <a:pt x="7751657" y="5080"/>
                  <a:pt x="7770707" y="5080"/>
                  <a:pt x="7799282" y="5080"/>
                </a:cubicBezTo>
                <a:cubicBezTo>
                  <a:pt x="7827857" y="5080"/>
                  <a:pt x="7837382" y="5080"/>
                  <a:pt x="7865957" y="5080"/>
                </a:cubicBezTo>
                <a:cubicBezTo>
                  <a:pt x="7894532" y="5080"/>
                  <a:pt x="7914217" y="5080"/>
                  <a:pt x="7942792" y="5080"/>
                </a:cubicBezTo>
                <a:cubicBezTo>
                  <a:pt x="7971367" y="5080"/>
                  <a:pt x="7980892" y="5080"/>
                  <a:pt x="8009467" y="5080"/>
                </a:cubicBezTo>
                <a:cubicBezTo>
                  <a:pt x="8038042" y="5080"/>
                  <a:pt x="8057727" y="5080"/>
                  <a:pt x="8086302" y="5080"/>
                </a:cubicBezTo>
                <a:cubicBezTo>
                  <a:pt x="8114877" y="5080"/>
                  <a:pt x="8126307" y="5080"/>
                  <a:pt x="8152977" y="5080"/>
                </a:cubicBezTo>
                <a:cubicBezTo>
                  <a:pt x="8179647" y="5080"/>
                  <a:pt x="8191712" y="5080"/>
                  <a:pt x="8220287" y="5080"/>
                </a:cubicBezTo>
                <a:cubicBezTo>
                  <a:pt x="8248862" y="5080"/>
                  <a:pt x="8260292" y="5080"/>
                  <a:pt x="8296487" y="5080"/>
                </a:cubicBezTo>
                <a:cubicBezTo>
                  <a:pt x="8332682" y="5080"/>
                  <a:pt x="8361892" y="5080"/>
                  <a:pt x="8401897" y="5080"/>
                </a:cubicBezTo>
                <a:cubicBezTo>
                  <a:pt x="8441902" y="5080"/>
                  <a:pt x="8453332" y="5080"/>
                  <a:pt x="8497147" y="5080"/>
                </a:cubicBezTo>
                <a:cubicBezTo>
                  <a:pt x="8540962" y="5080"/>
                  <a:pt x="8579697" y="5080"/>
                  <a:pt x="8621607" y="5080"/>
                </a:cubicBezTo>
                <a:cubicBezTo>
                  <a:pt x="8663517" y="5080"/>
                  <a:pt x="8667962" y="5080"/>
                  <a:pt x="8707967" y="5080"/>
                </a:cubicBezTo>
                <a:cubicBezTo>
                  <a:pt x="8747972" y="5080"/>
                  <a:pt x="8780357" y="5080"/>
                  <a:pt x="8822267" y="5080"/>
                </a:cubicBezTo>
                <a:cubicBezTo>
                  <a:pt x="8864177" y="5080"/>
                  <a:pt x="8883862" y="5080"/>
                  <a:pt x="8918152" y="5080"/>
                </a:cubicBezTo>
                <a:cubicBezTo>
                  <a:pt x="8952442" y="5080"/>
                  <a:pt x="8960062" y="5080"/>
                  <a:pt x="8994352" y="5080"/>
                </a:cubicBezTo>
                <a:cubicBezTo>
                  <a:pt x="9028642" y="5080"/>
                  <a:pt x="9057852" y="5080"/>
                  <a:pt x="9090237" y="5080"/>
                </a:cubicBezTo>
                <a:cubicBezTo>
                  <a:pt x="9122622" y="5080"/>
                  <a:pt x="9130242" y="5080"/>
                  <a:pt x="9156912" y="5080"/>
                </a:cubicBezTo>
                <a:cubicBezTo>
                  <a:pt x="9183582" y="5080"/>
                  <a:pt x="9193742" y="5080"/>
                  <a:pt x="9224222" y="5080"/>
                </a:cubicBezTo>
                <a:cubicBezTo>
                  <a:pt x="9254702" y="5080"/>
                  <a:pt x="9279467" y="5080"/>
                  <a:pt x="9309947" y="5080"/>
                </a:cubicBezTo>
                <a:cubicBezTo>
                  <a:pt x="9340427" y="5080"/>
                  <a:pt x="9348682" y="5080"/>
                  <a:pt x="9377257" y="5080"/>
                </a:cubicBezTo>
                <a:cubicBezTo>
                  <a:pt x="9405832" y="5080"/>
                  <a:pt x="9419167" y="5080"/>
                  <a:pt x="9453457" y="5080"/>
                </a:cubicBezTo>
                <a:cubicBezTo>
                  <a:pt x="9487747" y="5080"/>
                  <a:pt x="9513147" y="5080"/>
                  <a:pt x="9549342" y="5080"/>
                </a:cubicBezTo>
                <a:cubicBezTo>
                  <a:pt x="9585537" y="5080"/>
                  <a:pt x="9604587" y="5080"/>
                  <a:pt x="9635067" y="5080"/>
                </a:cubicBezTo>
                <a:cubicBezTo>
                  <a:pt x="9665547" y="5080"/>
                  <a:pt x="9671897" y="5080"/>
                  <a:pt x="9702377" y="5080"/>
                </a:cubicBezTo>
                <a:cubicBezTo>
                  <a:pt x="9732857" y="5080"/>
                  <a:pt x="9757622" y="5080"/>
                  <a:pt x="9788102" y="5080"/>
                </a:cubicBezTo>
                <a:cubicBezTo>
                  <a:pt x="9818582" y="5080"/>
                  <a:pt x="9828742" y="5080"/>
                  <a:pt x="9855412" y="5080"/>
                </a:cubicBezTo>
                <a:cubicBezTo>
                  <a:pt x="9882082" y="5080"/>
                  <a:pt x="9895417" y="5080"/>
                  <a:pt x="9922087" y="5080"/>
                </a:cubicBezTo>
                <a:cubicBezTo>
                  <a:pt x="9948757" y="5080"/>
                  <a:pt x="9960822" y="5080"/>
                  <a:pt x="9989397" y="5080"/>
                </a:cubicBezTo>
                <a:cubicBezTo>
                  <a:pt x="10017972" y="5080"/>
                  <a:pt x="10035117" y="5080"/>
                  <a:pt x="10065597" y="5080"/>
                </a:cubicBezTo>
                <a:cubicBezTo>
                  <a:pt x="10096077" y="5080"/>
                  <a:pt x="10113222" y="5080"/>
                  <a:pt x="10141797" y="5080"/>
                </a:cubicBezTo>
                <a:cubicBezTo>
                  <a:pt x="10170372" y="5080"/>
                  <a:pt x="10176722" y="5080"/>
                  <a:pt x="10209107" y="5080"/>
                </a:cubicBezTo>
                <a:cubicBezTo>
                  <a:pt x="10241492" y="5080"/>
                  <a:pt x="10271972" y="5080"/>
                  <a:pt x="10304357" y="5080"/>
                </a:cubicBezTo>
                <a:cubicBezTo>
                  <a:pt x="10336742" y="5080"/>
                  <a:pt x="10344997" y="5080"/>
                  <a:pt x="10371667" y="5080"/>
                </a:cubicBezTo>
                <a:cubicBezTo>
                  <a:pt x="10398337" y="5080"/>
                  <a:pt x="10400242" y="5080"/>
                  <a:pt x="10438342" y="5080"/>
                </a:cubicBezTo>
                <a:cubicBezTo>
                  <a:pt x="10476442" y="5080"/>
                  <a:pt x="10520892" y="5080"/>
                  <a:pt x="10562802" y="5080"/>
                </a:cubicBezTo>
                <a:cubicBezTo>
                  <a:pt x="10604712" y="5080"/>
                  <a:pt x="10618682" y="5080"/>
                  <a:pt x="10649162" y="5080"/>
                </a:cubicBezTo>
                <a:cubicBezTo>
                  <a:pt x="10679642" y="5080"/>
                  <a:pt x="10689167" y="1270"/>
                  <a:pt x="10715837" y="5080"/>
                </a:cubicBezTo>
                <a:cubicBezTo>
                  <a:pt x="10742507" y="8890"/>
                  <a:pt x="10753937" y="20320"/>
                  <a:pt x="10782512" y="24130"/>
                </a:cubicBezTo>
                <a:cubicBezTo>
                  <a:pt x="10811087" y="27940"/>
                  <a:pt x="10830772" y="24130"/>
                  <a:pt x="10859347" y="24130"/>
                </a:cubicBezTo>
                <a:cubicBezTo>
                  <a:pt x="10887922" y="24130"/>
                  <a:pt x="10899352" y="14605"/>
                  <a:pt x="10926022" y="24130"/>
                </a:cubicBezTo>
                <a:cubicBezTo>
                  <a:pt x="10952692" y="33655"/>
                  <a:pt x="10976187" y="48895"/>
                  <a:pt x="10993332" y="71755"/>
                </a:cubicBezTo>
                <a:cubicBezTo>
                  <a:pt x="11010477" y="94615"/>
                  <a:pt x="11006667" y="112395"/>
                  <a:pt x="11012382" y="139065"/>
                </a:cubicBezTo>
                <a:cubicBezTo>
                  <a:pt x="11018097" y="165735"/>
                  <a:pt x="11010477" y="175260"/>
                  <a:pt x="11021907" y="205740"/>
                </a:cubicBezTo>
                <a:cubicBezTo>
                  <a:pt x="11033337" y="236220"/>
                  <a:pt x="11060007" y="259080"/>
                  <a:pt x="11069532" y="291465"/>
                </a:cubicBezTo>
                <a:cubicBezTo>
                  <a:pt x="11079057" y="323850"/>
                  <a:pt x="11069532" y="339725"/>
                  <a:pt x="11069532" y="368300"/>
                </a:cubicBezTo>
                <a:cubicBezTo>
                  <a:pt x="11069532" y="396875"/>
                  <a:pt x="11069532" y="408305"/>
                  <a:pt x="11069532" y="434975"/>
                </a:cubicBezTo>
                <a:cubicBezTo>
                  <a:pt x="11069532" y="461645"/>
                  <a:pt x="11069532" y="475615"/>
                  <a:pt x="11069532" y="502285"/>
                </a:cubicBezTo>
                <a:cubicBezTo>
                  <a:pt x="11069532" y="528955"/>
                  <a:pt x="11069532" y="542290"/>
                  <a:pt x="11069532" y="568960"/>
                </a:cubicBezTo>
                <a:cubicBezTo>
                  <a:pt x="11069532" y="595630"/>
                  <a:pt x="11069532" y="600075"/>
                  <a:pt x="11069532" y="636270"/>
                </a:cubicBezTo>
                <a:cubicBezTo>
                  <a:pt x="11069532" y="672465"/>
                  <a:pt x="11069532" y="704850"/>
                  <a:pt x="11069532" y="750570"/>
                </a:cubicBezTo>
                <a:cubicBezTo>
                  <a:pt x="11069532" y="796290"/>
                  <a:pt x="11069532" y="817880"/>
                  <a:pt x="11069532" y="865505"/>
                </a:cubicBezTo>
                <a:cubicBezTo>
                  <a:pt x="11069532" y="913130"/>
                  <a:pt x="11069532" y="942340"/>
                  <a:pt x="11069532" y="989965"/>
                </a:cubicBezTo>
                <a:cubicBezTo>
                  <a:pt x="11069532" y="1037590"/>
                  <a:pt x="11069532" y="1066165"/>
                  <a:pt x="11069532" y="1104265"/>
                </a:cubicBezTo>
                <a:cubicBezTo>
                  <a:pt x="11069532" y="1142365"/>
                  <a:pt x="11069532" y="1141095"/>
                  <a:pt x="11069532" y="1181100"/>
                </a:cubicBezTo>
                <a:cubicBezTo>
                  <a:pt x="11069532" y="1221105"/>
                  <a:pt x="11069532" y="1267460"/>
                  <a:pt x="11069532" y="1305560"/>
                </a:cubicBezTo>
                <a:cubicBezTo>
                  <a:pt x="11069532" y="1343660"/>
                  <a:pt x="11069532" y="1343660"/>
                  <a:pt x="11069532" y="1372235"/>
                </a:cubicBezTo>
                <a:cubicBezTo>
                  <a:pt x="11069532" y="1400810"/>
                  <a:pt x="11069532" y="1420495"/>
                  <a:pt x="11069532" y="1449070"/>
                </a:cubicBezTo>
                <a:cubicBezTo>
                  <a:pt x="11069532" y="1477645"/>
                  <a:pt x="11069532" y="1483360"/>
                  <a:pt x="11069532" y="1515745"/>
                </a:cubicBezTo>
                <a:cubicBezTo>
                  <a:pt x="11069532" y="1548130"/>
                  <a:pt x="11069532" y="1575435"/>
                  <a:pt x="11069532" y="1611630"/>
                </a:cubicBezTo>
                <a:cubicBezTo>
                  <a:pt x="11069532" y="1647825"/>
                  <a:pt x="11069532" y="1664970"/>
                  <a:pt x="11069532" y="1697355"/>
                </a:cubicBezTo>
                <a:cubicBezTo>
                  <a:pt x="11069532" y="1729740"/>
                  <a:pt x="11069532" y="1737995"/>
                  <a:pt x="11069532" y="1774190"/>
                </a:cubicBezTo>
                <a:cubicBezTo>
                  <a:pt x="11069532" y="1810385"/>
                  <a:pt x="11069532" y="1833245"/>
                  <a:pt x="11069532" y="1878965"/>
                </a:cubicBezTo>
                <a:cubicBezTo>
                  <a:pt x="11069532" y="1924685"/>
                  <a:pt x="11069532" y="1965325"/>
                  <a:pt x="11069532" y="2003425"/>
                </a:cubicBezTo>
                <a:cubicBezTo>
                  <a:pt x="11069532" y="2041525"/>
                  <a:pt x="11069532" y="2041525"/>
                  <a:pt x="11069532" y="2070100"/>
                </a:cubicBezTo>
                <a:cubicBezTo>
                  <a:pt x="11069532" y="2098675"/>
                  <a:pt x="11069532" y="2118360"/>
                  <a:pt x="11069532" y="2146935"/>
                </a:cubicBezTo>
                <a:cubicBezTo>
                  <a:pt x="11069532" y="2175510"/>
                  <a:pt x="11069532" y="2185035"/>
                  <a:pt x="11069532" y="2213610"/>
                </a:cubicBezTo>
                <a:cubicBezTo>
                  <a:pt x="11069532" y="2242185"/>
                  <a:pt x="11069532" y="2261870"/>
                  <a:pt x="11069532" y="2290445"/>
                </a:cubicBezTo>
                <a:cubicBezTo>
                  <a:pt x="11069532" y="2319020"/>
                  <a:pt x="11069532" y="2328545"/>
                  <a:pt x="11069532" y="2357120"/>
                </a:cubicBezTo>
                <a:cubicBezTo>
                  <a:pt x="11069532" y="2385695"/>
                  <a:pt x="11069532" y="2405380"/>
                  <a:pt x="11069532" y="2433955"/>
                </a:cubicBezTo>
                <a:cubicBezTo>
                  <a:pt x="11069532" y="2462530"/>
                  <a:pt x="11069532" y="2462530"/>
                  <a:pt x="11069532" y="2500630"/>
                </a:cubicBezTo>
                <a:cubicBezTo>
                  <a:pt x="11069532" y="2538730"/>
                  <a:pt x="11069532" y="2586990"/>
                  <a:pt x="11069532" y="2625090"/>
                </a:cubicBezTo>
                <a:cubicBezTo>
                  <a:pt x="11069532" y="2663190"/>
                  <a:pt x="11069532" y="2665095"/>
                  <a:pt x="11069532" y="2691765"/>
                </a:cubicBezTo>
                <a:cubicBezTo>
                  <a:pt x="11069532" y="2718435"/>
                  <a:pt x="11069532" y="2724785"/>
                  <a:pt x="11069532" y="2759075"/>
                </a:cubicBezTo>
                <a:cubicBezTo>
                  <a:pt x="11069532" y="2793365"/>
                  <a:pt x="11069532" y="2818130"/>
                  <a:pt x="11069532" y="2863850"/>
                </a:cubicBezTo>
                <a:cubicBezTo>
                  <a:pt x="11069532" y="2909570"/>
                  <a:pt x="11069532" y="2944495"/>
                  <a:pt x="11069532" y="2988310"/>
                </a:cubicBezTo>
                <a:cubicBezTo>
                  <a:pt x="11069532" y="3032125"/>
                  <a:pt x="11069532" y="3040380"/>
                  <a:pt x="11069532" y="3084195"/>
                </a:cubicBezTo>
                <a:cubicBezTo>
                  <a:pt x="11069532" y="3128010"/>
                  <a:pt x="11069532" y="3169920"/>
                  <a:pt x="11069532" y="3208020"/>
                </a:cubicBezTo>
                <a:cubicBezTo>
                  <a:pt x="11069532" y="3246120"/>
                  <a:pt x="11069532" y="3237230"/>
                  <a:pt x="11069532" y="3275330"/>
                </a:cubicBezTo>
                <a:cubicBezTo>
                  <a:pt x="11069532" y="3313430"/>
                  <a:pt x="11069532" y="3361690"/>
                  <a:pt x="11069532" y="3399790"/>
                </a:cubicBezTo>
                <a:cubicBezTo>
                  <a:pt x="11069532" y="3437890"/>
                  <a:pt x="11069532" y="3437890"/>
                  <a:pt x="11069532" y="3466465"/>
                </a:cubicBezTo>
                <a:cubicBezTo>
                  <a:pt x="11069532" y="3495040"/>
                  <a:pt x="11069532" y="3514090"/>
                  <a:pt x="11069532" y="3542665"/>
                </a:cubicBezTo>
                <a:cubicBezTo>
                  <a:pt x="11069532" y="3571240"/>
                  <a:pt x="11069532" y="3577590"/>
                  <a:pt x="11069532" y="3609975"/>
                </a:cubicBezTo>
                <a:cubicBezTo>
                  <a:pt x="11069532" y="3642360"/>
                  <a:pt x="11069532" y="3667125"/>
                  <a:pt x="11069532" y="3705225"/>
                </a:cubicBezTo>
                <a:cubicBezTo>
                  <a:pt x="11069532" y="3743325"/>
                  <a:pt x="11069532" y="3763010"/>
                  <a:pt x="11069532" y="3801110"/>
                </a:cubicBezTo>
                <a:cubicBezTo>
                  <a:pt x="11069532" y="3839210"/>
                  <a:pt x="11069532" y="3860800"/>
                  <a:pt x="11069532" y="3896995"/>
                </a:cubicBezTo>
                <a:cubicBezTo>
                  <a:pt x="11069532" y="3933190"/>
                  <a:pt x="11069532" y="3946525"/>
                  <a:pt x="11069532" y="3982720"/>
                </a:cubicBezTo>
                <a:cubicBezTo>
                  <a:pt x="11069532" y="4018915"/>
                  <a:pt x="11069532" y="4040505"/>
                  <a:pt x="11069532" y="4078605"/>
                </a:cubicBezTo>
                <a:cubicBezTo>
                  <a:pt x="11069532" y="4116705"/>
                  <a:pt x="11069532" y="4135755"/>
                  <a:pt x="11069532" y="4173855"/>
                </a:cubicBezTo>
                <a:cubicBezTo>
                  <a:pt x="11069532" y="4211955"/>
                  <a:pt x="11069532" y="4233545"/>
                  <a:pt x="11069532" y="4269740"/>
                </a:cubicBezTo>
                <a:cubicBezTo>
                  <a:pt x="11069532" y="4305935"/>
                  <a:pt x="11069532" y="4323080"/>
                  <a:pt x="11069532" y="4355465"/>
                </a:cubicBezTo>
                <a:cubicBezTo>
                  <a:pt x="11069532" y="4387850"/>
                  <a:pt x="11069532" y="4403725"/>
                  <a:pt x="11069532" y="4432300"/>
                </a:cubicBezTo>
                <a:cubicBezTo>
                  <a:pt x="11069532" y="4460875"/>
                  <a:pt x="11069532" y="4470400"/>
                  <a:pt x="11069532" y="4498975"/>
                </a:cubicBezTo>
                <a:cubicBezTo>
                  <a:pt x="11069532" y="4527550"/>
                  <a:pt x="11069532" y="4547235"/>
                  <a:pt x="11069532" y="4575810"/>
                </a:cubicBezTo>
                <a:cubicBezTo>
                  <a:pt x="11069532" y="4604385"/>
                  <a:pt x="11069532" y="4613910"/>
                  <a:pt x="11069532" y="4642485"/>
                </a:cubicBezTo>
                <a:cubicBezTo>
                  <a:pt x="11069532" y="4671060"/>
                  <a:pt x="11069532" y="4688840"/>
                  <a:pt x="11069532" y="4719320"/>
                </a:cubicBezTo>
                <a:cubicBezTo>
                  <a:pt x="11069532" y="4749800"/>
                  <a:pt x="11069532" y="4763135"/>
                  <a:pt x="11069532" y="4795520"/>
                </a:cubicBezTo>
                <a:cubicBezTo>
                  <a:pt x="11069532" y="4827905"/>
                  <a:pt x="11069532" y="4847590"/>
                  <a:pt x="11069532" y="4881880"/>
                </a:cubicBezTo>
                <a:cubicBezTo>
                  <a:pt x="11069532" y="4916170"/>
                  <a:pt x="11071437" y="4933315"/>
                  <a:pt x="11069532" y="4967605"/>
                </a:cubicBezTo>
                <a:cubicBezTo>
                  <a:pt x="11067627" y="5001895"/>
                  <a:pt x="11065722" y="5021580"/>
                  <a:pt x="11060007" y="5053965"/>
                </a:cubicBezTo>
                <a:cubicBezTo>
                  <a:pt x="11054292" y="5086350"/>
                  <a:pt x="11052387" y="5099685"/>
                  <a:pt x="11040957" y="5130165"/>
                </a:cubicBezTo>
                <a:cubicBezTo>
                  <a:pt x="11029527" y="5160645"/>
                  <a:pt x="11018097" y="5174615"/>
                  <a:pt x="11002857" y="5207000"/>
                </a:cubicBezTo>
                <a:cubicBezTo>
                  <a:pt x="10987617" y="5239385"/>
                  <a:pt x="10978092" y="5262245"/>
                  <a:pt x="10964757" y="5292725"/>
                </a:cubicBezTo>
                <a:cubicBezTo>
                  <a:pt x="10951422" y="5323205"/>
                  <a:pt x="10945072" y="5333365"/>
                  <a:pt x="10935547" y="5360035"/>
                </a:cubicBezTo>
                <a:cubicBezTo>
                  <a:pt x="10926022" y="5386705"/>
                  <a:pt x="10922212" y="5400040"/>
                  <a:pt x="10916497" y="5426710"/>
                </a:cubicBezTo>
                <a:cubicBezTo>
                  <a:pt x="10910782" y="5453380"/>
                  <a:pt x="10918402" y="5466715"/>
                  <a:pt x="10906972" y="5493385"/>
                </a:cubicBezTo>
                <a:cubicBezTo>
                  <a:pt x="10895542" y="5520055"/>
                  <a:pt x="10874587" y="5532120"/>
                  <a:pt x="10859347" y="5560695"/>
                </a:cubicBezTo>
                <a:cubicBezTo>
                  <a:pt x="10844107" y="5589270"/>
                  <a:pt x="10840297" y="5608320"/>
                  <a:pt x="10830772" y="5636895"/>
                </a:cubicBezTo>
                <a:cubicBezTo>
                  <a:pt x="10821247" y="5665470"/>
                  <a:pt x="10830772" y="5683250"/>
                  <a:pt x="10811722" y="5704205"/>
                </a:cubicBezTo>
                <a:cubicBezTo>
                  <a:pt x="10792672" y="5725160"/>
                  <a:pt x="10769177" y="5734685"/>
                  <a:pt x="10734887" y="5742305"/>
                </a:cubicBezTo>
                <a:cubicBezTo>
                  <a:pt x="10700597" y="5749925"/>
                  <a:pt x="10679642" y="5736590"/>
                  <a:pt x="10639637" y="5742305"/>
                </a:cubicBezTo>
                <a:cubicBezTo>
                  <a:pt x="10599632" y="5748020"/>
                  <a:pt x="10576137" y="5763260"/>
                  <a:pt x="10534227" y="5770880"/>
                </a:cubicBezTo>
                <a:cubicBezTo>
                  <a:pt x="10492317" y="5778500"/>
                  <a:pt x="10468822" y="5776595"/>
                  <a:pt x="10428817" y="5780405"/>
                </a:cubicBezTo>
                <a:cubicBezTo>
                  <a:pt x="10388812" y="5784215"/>
                  <a:pt x="10377382" y="5784215"/>
                  <a:pt x="10333567" y="5789930"/>
                </a:cubicBezTo>
                <a:cubicBezTo>
                  <a:pt x="10289752" y="5795645"/>
                  <a:pt x="10249112" y="5805170"/>
                  <a:pt x="10209107" y="5808980"/>
                </a:cubicBezTo>
                <a:cubicBezTo>
                  <a:pt x="10169102" y="5812790"/>
                  <a:pt x="10166562" y="5808980"/>
                  <a:pt x="10132272" y="5808980"/>
                </a:cubicBezTo>
                <a:cubicBezTo>
                  <a:pt x="10097982" y="5808980"/>
                  <a:pt x="10069407" y="5808980"/>
                  <a:pt x="10037022" y="5808980"/>
                </a:cubicBezTo>
                <a:cubicBezTo>
                  <a:pt x="10004637" y="5808980"/>
                  <a:pt x="9996382" y="5808980"/>
                  <a:pt x="9969712" y="5808980"/>
                </a:cubicBezTo>
                <a:cubicBezTo>
                  <a:pt x="9943042" y="5808980"/>
                  <a:pt x="9931612" y="5808980"/>
                  <a:pt x="9903037" y="5808980"/>
                </a:cubicBezTo>
                <a:cubicBezTo>
                  <a:pt x="9874462" y="5808980"/>
                  <a:pt x="9855412" y="5808980"/>
                  <a:pt x="9826837" y="5808980"/>
                </a:cubicBezTo>
                <a:cubicBezTo>
                  <a:pt x="9798262" y="5808980"/>
                  <a:pt x="9788102" y="5807075"/>
                  <a:pt x="9759527" y="5808980"/>
                </a:cubicBezTo>
                <a:cubicBezTo>
                  <a:pt x="9730952" y="5810885"/>
                  <a:pt x="9723332" y="5812790"/>
                  <a:pt x="9683327" y="5818505"/>
                </a:cubicBezTo>
                <a:cubicBezTo>
                  <a:pt x="9643322" y="5824220"/>
                  <a:pt x="9604587" y="5834380"/>
                  <a:pt x="9558867" y="5838190"/>
                </a:cubicBezTo>
                <a:cubicBezTo>
                  <a:pt x="9513147" y="5842000"/>
                  <a:pt x="9487747" y="5838190"/>
                  <a:pt x="9453457" y="5838190"/>
                </a:cubicBezTo>
                <a:cubicBezTo>
                  <a:pt x="9419167" y="5838190"/>
                  <a:pt x="9413452" y="5838190"/>
                  <a:pt x="9386782" y="5838190"/>
                </a:cubicBezTo>
                <a:cubicBezTo>
                  <a:pt x="9360112" y="5838190"/>
                  <a:pt x="9348047" y="5838190"/>
                  <a:pt x="9319472" y="5838190"/>
                </a:cubicBezTo>
                <a:cubicBezTo>
                  <a:pt x="9290897" y="5838190"/>
                  <a:pt x="9271847" y="5838190"/>
                  <a:pt x="9243272" y="5838190"/>
                </a:cubicBezTo>
                <a:cubicBezTo>
                  <a:pt x="9214697" y="5838190"/>
                  <a:pt x="9205172" y="5838190"/>
                  <a:pt x="9176597" y="5838190"/>
                </a:cubicBezTo>
                <a:cubicBezTo>
                  <a:pt x="9148022" y="5838190"/>
                  <a:pt x="9128337" y="5838190"/>
                  <a:pt x="9099762" y="5838190"/>
                </a:cubicBezTo>
                <a:cubicBezTo>
                  <a:pt x="9071187" y="5838190"/>
                  <a:pt x="9065472" y="5838190"/>
                  <a:pt x="9033087" y="5838190"/>
                </a:cubicBezTo>
                <a:cubicBezTo>
                  <a:pt x="9000702" y="5838190"/>
                  <a:pt x="8975302" y="5836285"/>
                  <a:pt x="8937202" y="5838190"/>
                </a:cubicBezTo>
                <a:cubicBezTo>
                  <a:pt x="8899102" y="5840095"/>
                  <a:pt x="8879417" y="5845810"/>
                  <a:pt x="8841317" y="5847715"/>
                </a:cubicBezTo>
                <a:cubicBezTo>
                  <a:pt x="8803217" y="5849620"/>
                  <a:pt x="8782262" y="5847715"/>
                  <a:pt x="8746067" y="5847715"/>
                </a:cubicBezTo>
                <a:cubicBezTo>
                  <a:pt x="8709872" y="5847715"/>
                  <a:pt x="8699712" y="5847715"/>
                  <a:pt x="8659707" y="5847715"/>
                </a:cubicBezTo>
                <a:cubicBezTo>
                  <a:pt x="8619702" y="5847715"/>
                  <a:pt x="8593032" y="5847715"/>
                  <a:pt x="8545407" y="5847715"/>
                </a:cubicBezTo>
                <a:cubicBezTo>
                  <a:pt x="8497782" y="5847715"/>
                  <a:pt x="8472382" y="5847715"/>
                  <a:pt x="8420947" y="5847715"/>
                </a:cubicBezTo>
                <a:cubicBezTo>
                  <a:pt x="8369512" y="5847715"/>
                  <a:pt x="8336492" y="5847715"/>
                  <a:pt x="8286962" y="5847715"/>
                </a:cubicBezTo>
                <a:cubicBezTo>
                  <a:pt x="8237432" y="5847715"/>
                  <a:pt x="8223462" y="5847715"/>
                  <a:pt x="8172027" y="5847715"/>
                </a:cubicBezTo>
                <a:cubicBezTo>
                  <a:pt x="8120592" y="5847715"/>
                  <a:pt x="8083762" y="5847715"/>
                  <a:pt x="8028517" y="5847715"/>
                </a:cubicBezTo>
                <a:cubicBezTo>
                  <a:pt x="7973272" y="5847715"/>
                  <a:pt x="7948507" y="5847715"/>
                  <a:pt x="7895167" y="5847715"/>
                </a:cubicBezTo>
                <a:cubicBezTo>
                  <a:pt x="7841827" y="5847715"/>
                  <a:pt x="7812617" y="5847715"/>
                  <a:pt x="7761182" y="5847715"/>
                </a:cubicBezTo>
                <a:cubicBezTo>
                  <a:pt x="7709747" y="5847715"/>
                  <a:pt x="7688157" y="5847715"/>
                  <a:pt x="7636722" y="5847715"/>
                </a:cubicBezTo>
                <a:cubicBezTo>
                  <a:pt x="7585287" y="5847715"/>
                  <a:pt x="7556077" y="5847715"/>
                  <a:pt x="7502737" y="5847715"/>
                </a:cubicBezTo>
                <a:cubicBezTo>
                  <a:pt x="7449397" y="5847715"/>
                  <a:pt x="7423997" y="5847715"/>
                  <a:pt x="7368752" y="5847715"/>
                </a:cubicBezTo>
                <a:cubicBezTo>
                  <a:pt x="7313507" y="5847715"/>
                  <a:pt x="7281122" y="5847715"/>
                  <a:pt x="7225877" y="5847715"/>
                </a:cubicBezTo>
                <a:cubicBezTo>
                  <a:pt x="7170632" y="5847715"/>
                  <a:pt x="7141422" y="5847715"/>
                  <a:pt x="7091892" y="5847715"/>
                </a:cubicBezTo>
                <a:cubicBezTo>
                  <a:pt x="7042362" y="5847715"/>
                  <a:pt x="7024582" y="5847715"/>
                  <a:pt x="6976957" y="5847715"/>
                </a:cubicBezTo>
                <a:cubicBezTo>
                  <a:pt x="6929332" y="5847715"/>
                  <a:pt x="6900122" y="5847715"/>
                  <a:pt x="6852497" y="5847715"/>
                </a:cubicBezTo>
                <a:cubicBezTo>
                  <a:pt x="6804872" y="5847715"/>
                  <a:pt x="6783917" y="5843905"/>
                  <a:pt x="6738197" y="5847715"/>
                </a:cubicBezTo>
                <a:cubicBezTo>
                  <a:pt x="6692477" y="5851525"/>
                  <a:pt x="6665172" y="5862955"/>
                  <a:pt x="6623262" y="5866765"/>
                </a:cubicBezTo>
                <a:cubicBezTo>
                  <a:pt x="6581352" y="5870575"/>
                  <a:pt x="6565477" y="5866765"/>
                  <a:pt x="6527377" y="5866765"/>
                </a:cubicBezTo>
                <a:cubicBezTo>
                  <a:pt x="6489277" y="5866765"/>
                  <a:pt x="6468322" y="5866765"/>
                  <a:pt x="6432127" y="5866765"/>
                </a:cubicBezTo>
                <a:cubicBezTo>
                  <a:pt x="6395932" y="5866765"/>
                  <a:pt x="6381962" y="5866765"/>
                  <a:pt x="6345767" y="5866765"/>
                </a:cubicBezTo>
                <a:cubicBezTo>
                  <a:pt x="6309572" y="5866765"/>
                  <a:pt x="6288617" y="5866765"/>
                  <a:pt x="6250517" y="5866765"/>
                </a:cubicBezTo>
                <a:cubicBezTo>
                  <a:pt x="6212417" y="5866765"/>
                  <a:pt x="6192732" y="5866765"/>
                  <a:pt x="6154632" y="5866765"/>
                </a:cubicBezTo>
                <a:cubicBezTo>
                  <a:pt x="6116532" y="5866765"/>
                  <a:pt x="6094942" y="5866765"/>
                  <a:pt x="6058747" y="5866765"/>
                </a:cubicBezTo>
                <a:cubicBezTo>
                  <a:pt x="6022552" y="5866765"/>
                  <a:pt x="6009217" y="5866765"/>
                  <a:pt x="5973022" y="5866765"/>
                </a:cubicBezTo>
                <a:cubicBezTo>
                  <a:pt x="5936827" y="5866765"/>
                  <a:pt x="5915237" y="5866765"/>
                  <a:pt x="5877137" y="5866765"/>
                </a:cubicBezTo>
                <a:cubicBezTo>
                  <a:pt x="5839037" y="5866765"/>
                  <a:pt x="5819987" y="5866765"/>
                  <a:pt x="5781887" y="5866765"/>
                </a:cubicBezTo>
                <a:cubicBezTo>
                  <a:pt x="5743787" y="5866765"/>
                  <a:pt x="5722197" y="5866765"/>
                  <a:pt x="5686002" y="5866765"/>
                </a:cubicBezTo>
                <a:cubicBezTo>
                  <a:pt x="5649807" y="5866765"/>
                  <a:pt x="5636472" y="5866765"/>
                  <a:pt x="5600277" y="5866765"/>
                </a:cubicBezTo>
                <a:cubicBezTo>
                  <a:pt x="5564082" y="5866765"/>
                  <a:pt x="5542492" y="5866765"/>
                  <a:pt x="5504392" y="5866765"/>
                </a:cubicBezTo>
                <a:cubicBezTo>
                  <a:pt x="5466292" y="5866765"/>
                  <a:pt x="5440892" y="5866765"/>
                  <a:pt x="5408507" y="5866765"/>
                </a:cubicBezTo>
                <a:cubicBezTo>
                  <a:pt x="5376122" y="5866765"/>
                  <a:pt x="5370407" y="5866765"/>
                  <a:pt x="5341832" y="5866765"/>
                </a:cubicBezTo>
                <a:cubicBezTo>
                  <a:pt x="5313257" y="5866765"/>
                  <a:pt x="5293572" y="5866765"/>
                  <a:pt x="5264997" y="5866765"/>
                </a:cubicBezTo>
                <a:cubicBezTo>
                  <a:pt x="5236422" y="5866765"/>
                  <a:pt x="5226897" y="5866765"/>
                  <a:pt x="5198322" y="5866765"/>
                </a:cubicBezTo>
                <a:cubicBezTo>
                  <a:pt x="5169747" y="5866765"/>
                  <a:pt x="5150697" y="5866765"/>
                  <a:pt x="5122122" y="5866765"/>
                </a:cubicBezTo>
                <a:cubicBezTo>
                  <a:pt x="5093547" y="5866765"/>
                  <a:pt x="5087197" y="5866765"/>
                  <a:pt x="5054812" y="5866765"/>
                </a:cubicBezTo>
                <a:cubicBezTo>
                  <a:pt x="5022427" y="5866765"/>
                  <a:pt x="4991947" y="5866765"/>
                  <a:pt x="4959562" y="5866765"/>
                </a:cubicBezTo>
                <a:cubicBezTo>
                  <a:pt x="4927177" y="5866765"/>
                  <a:pt x="4924637" y="5866765"/>
                  <a:pt x="4892252" y="5866765"/>
                </a:cubicBezTo>
                <a:cubicBezTo>
                  <a:pt x="4859867" y="5866765"/>
                  <a:pt x="4838912" y="5866765"/>
                  <a:pt x="4797002" y="5866765"/>
                </a:cubicBezTo>
                <a:cubicBezTo>
                  <a:pt x="4755092" y="5866765"/>
                  <a:pt x="4723977" y="5866765"/>
                  <a:pt x="4682067" y="5866765"/>
                </a:cubicBezTo>
                <a:cubicBezTo>
                  <a:pt x="4640157" y="5866765"/>
                  <a:pt x="4624282" y="5866765"/>
                  <a:pt x="4586182" y="5866765"/>
                </a:cubicBezTo>
                <a:cubicBezTo>
                  <a:pt x="4548082" y="5866765"/>
                  <a:pt x="4532842" y="5866765"/>
                  <a:pt x="4490932" y="5866765"/>
                </a:cubicBezTo>
                <a:cubicBezTo>
                  <a:pt x="4449022" y="5866765"/>
                  <a:pt x="4421717" y="5866765"/>
                  <a:pt x="4375997" y="5866765"/>
                </a:cubicBezTo>
                <a:cubicBezTo>
                  <a:pt x="4330277" y="5866765"/>
                  <a:pt x="4306782" y="5866765"/>
                  <a:pt x="4261062" y="5866765"/>
                </a:cubicBezTo>
                <a:cubicBezTo>
                  <a:pt x="4215342" y="5866765"/>
                  <a:pt x="4192482" y="5866765"/>
                  <a:pt x="4146762" y="5866765"/>
                </a:cubicBezTo>
                <a:cubicBezTo>
                  <a:pt x="4101042" y="5866765"/>
                  <a:pt x="4083262" y="5866765"/>
                  <a:pt x="4031827" y="5866765"/>
                </a:cubicBezTo>
                <a:cubicBezTo>
                  <a:pt x="3980392" y="5866765"/>
                  <a:pt x="3943562" y="5866765"/>
                  <a:pt x="3888317" y="5866765"/>
                </a:cubicBezTo>
                <a:cubicBezTo>
                  <a:pt x="3833072" y="5866765"/>
                  <a:pt x="3803862" y="5866765"/>
                  <a:pt x="3754332" y="5866765"/>
                </a:cubicBezTo>
                <a:cubicBezTo>
                  <a:pt x="3704802" y="5866765"/>
                  <a:pt x="3685117" y="5866765"/>
                  <a:pt x="3639397" y="5866765"/>
                </a:cubicBezTo>
                <a:cubicBezTo>
                  <a:pt x="3593677" y="5866765"/>
                  <a:pt x="3576532" y="5866765"/>
                  <a:pt x="3525097" y="5866765"/>
                </a:cubicBezTo>
                <a:cubicBezTo>
                  <a:pt x="3473662" y="5866765"/>
                  <a:pt x="3436832" y="5866765"/>
                  <a:pt x="3381587" y="5866765"/>
                </a:cubicBezTo>
                <a:cubicBezTo>
                  <a:pt x="3326342" y="5866765"/>
                  <a:pt x="3302847" y="5866765"/>
                  <a:pt x="3247602" y="5866765"/>
                </a:cubicBezTo>
                <a:cubicBezTo>
                  <a:pt x="3192357" y="5866765"/>
                  <a:pt x="3155527" y="5866765"/>
                  <a:pt x="3104092" y="5866765"/>
                </a:cubicBezTo>
                <a:cubicBezTo>
                  <a:pt x="3052657" y="5866765"/>
                  <a:pt x="3034877" y="5866765"/>
                  <a:pt x="2989157" y="5866765"/>
                </a:cubicBezTo>
                <a:cubicBezTo>
                  <a:pt x="2943437" y="5866765"/>
                  <a:pt x="2920577" y="5866765"/>
                  <a:pt x="2874857" y="5866765"/>
                </a:cubicBezTo>
                <a:cubicBezTo>
                  <a:pt x="2829137" y="5866765"/>
                  <a:pt x="2801832" y="5866765"/>
                  <a:pt x="2759922" y="5866765"/>
                </a:cubicBezTo>
                <a:cubicBezTo>
                  <a:pt x="2718012" y="5866765"/>
                  <a:pt x="2700232" y="5866765"/>
                  <a:pt x="2664037" y="5866765"/>
                </a:cubicBezTo>
                <a:cubicBezTo>
                  <a:pt x="2627842" y="5866765"/>
                  <a:pt x="2614507" y="5866765"/>
                  <a:pt x="2578312" y="5866765"/>
                </a:cubicBezTo>
                <a:cubicBezTo>
                  <a:pt x="2542117" y="5866765"/>
                  <a:pt x="2520527" y="5866765"/>
                  <a:pt x="2482427" y="5866765"/>
                </a:cubicBezTo>
                <a:cubicBezTo>
                  <a:pt x="2444327" y="5866765"/>
                  <a:pt x="2425277" y="5866765"/>
                  <a:pt x="2387177" y="5866765"/>
                </a:cubicBezTo>
                <a:cubicBezTo>
                  <a:pt x="2349077" y="5866765"/>
                  <a:pt x="2327487" y="5866765"/>
                  <a:pt x="2291292" y="5866765"/>
                </a:cubicBezTo>
                <a:cubicBezTo>
                  <a:pt x="2255097" y="5866765"/>
                  <a:pt x="2241762" y="5866765"/>
                  <a:pt x="2205567" y="5866765"/>
                </a:cubicBezTo>
                <a:cubicBezTo>
                  <a:pt x="2169372" y="5866765"/>
                  <a:pt x="2147782" y="5866765"/>
                  <a:pt x="2109682" y="5866765"/>
                </a:cubicBezTo>
                <a:cubicBezTo>
                  <a:pt x="2071582" y="5866765"/>
                  <a:pt x="2051897" y="5866765"/>
                  <a:pt x="2013797" y="5866765"/>
                </a:cubicBezTo>
                <a:cubicBezTo>
                  <a:pt x="1975697" y="5866765"/>
                  <a:pt x="1950932" y="5866765"/>
                  <a:pt x="1918547" y="5866765"/>
                </a:cubicBezTo>
                <a:cubicBezTo>
                  <a:pt x="1886162" y="5866765"/>
                  <a:pt x="1883622" y="5866765"/>
                  <a:pt x="1851237" y="5866765"/>
                </a:cubicBezTo>
                <a:cubicBezTo>
                  <a:pt x="1818852" y="5866765"/>
                  <a:pt x="1788372" y="5866765"/>
                  <a:pt x="1755987" y="5866765"/>
                </a:cubicBezTo>
                <a:cubicBezTo>
                  <a:pt x="1723602" y="5866765"/>
                  <a:pt x="1721062" y="5866765"/>
                  <a:pt x="1688677" y="5866765"/>
                </a:cubicBezTo>
                <a:cubicBezTo>
                  <a:pt x="1656292" y="5866765"/>
                  <a:pt x="1631527" y="5866765"/>
                  <a:pt x="1593427" y="5866765"/>
                </a:cubicBezTo>
                <a:cubicBezTo>
                  <a:pt x="1555327" y="5866765"/>
                  <a:pt x="1529927" y="5866765"/>
                  <a:pt x="1497542" y="5866765"/>
                </a:cubicBezTo>
                <a:cubicBezTo>
                  <a:pt x="1465157" y="5866765"/>
                  <a:pt x="1459442" y="5866765"/>
                  <a:pt x="1430867" y="5866765"/>
                </a:cubicBezTo>
                <a:cubicBezTo>
                  <a:pt x="1402292" y="5866765"/>
                  <a:pt x="1392132" y="5866765"/>
                  <a:pt x="1354032" y="5866765"/>
                </a:cubicBezTo>
                <a:cubicBezTo>
                  <a:pt x="1315932" y="5866765"/>
                  <a:pt x="1283547" y="5866765"/>
                  <a:pt x="1239732" y="5866765"/>
                </a:cubicBezTo>
                <a:cubicBezTo>
                  <a:pt x="1195917" y="5866765"/>
                  <a:pt x="1180042" y="5866765"/>
                  <a:pt x="1134322" y="5866765"/>
                </a:cubicBezTo>
                <a:cubicBezTo>
                  <a:pt x="1088602" y="5866765"/>
                  <a:pt x="1053677" y="5866765"/>
                  <a:pt x="1009862" y="5866765"/>
                </a:cubicBezTo>
                <a:cubicBezTo>
                  <a:pt x="966047" y="5866765"/>
                  <a:pt x="946997" y="5866765"/>
                  <a:pt x="914612" y="5866765"/>
                </a:cubicBezTo>
                <a:cubicBezTo>
                  <a:pt x="882227" y="5866765"/>
                  <a:pt x="875877" y="5866765"/>
                  <a:pt x="847302" y="5866765"/>
                </a:cubicBezTo>
                <a:cubicBezTo>
                  <a:pt x="818727" y="5866765"/>
                  <a:pt x="799677" y="5866765"/>
                  <a:pt x="771102" y="5866765"/>
                </a:cubicBezTo>
                <a:cubicBezTo>
                  <a:pt x="742527" y="5866765"/>
                  <a:pt x="730462" y="5866765"/>
                  <a:pt x="703792" y="5866765"/>
                </a:cubicBezTo>
                <a:cubicBezTo>
                  <a:pt x="677122" y="5866765"/>
                  <a:pt x="665692" y="5866765"/>
                  <a:pt x="637117" y="5866765"/>
                </a:cubicBezTo>
                <a:cubicBezTo>
                  <a:pt x="608542" y="5866765"/>
                  <a:pt x="589492" y="5866765"/>
                  <a:pt x="560917" y="5866765"/>
                </a:cubicBezTo>
                <a:cubicBezTo>
                  <a:pt x="532342" y="5866765"/>
                  <a:pt x="520277" y="5866765"/>
                  <a:pt x="493607" y="5866765"/>
                </a:cubicBezTo>
                <a:cubicBezTo>
                  <a:pt x="466937" y="5866765"/>
                  <a:pt x="455507" y="5868670"/>
                  <a:pt x="426932" y="5866765"/>
                </a:cubicBezTo>
                <a:cubicBezTo>
                  <a:pt x="398357" y="5864860"/>
                  <a:pt x="380577" y="5861050"/>
                  <a:pt x="350097" y="5857240"/>
                </a:cubicBezTo>
                <a:cubicBezTo>
                  <a:pt x="319617" y="5853430"/>
                  <a:pt x="302472" y="5853430"/>
                  <a:pt x="273897" y="5847715"/>
                </a:cubicBezTo>
                <a:cubicBezTo>
                  <a:pt x="245322" y="5842000"/>
                  <a:pt x="233257" y="5834380"/>
                  <a:pt x="206587" y="5828665"/>
                </a:cubicBezTo>
                <a:cubicBezTo>
                  <a:pt x="179917" y="5822950"/>
                  <a:pt x="166582" y="5822315"/>
                  <a:pt x="139912" y="5818505"/>
                </a:cubicBezTo>
                <a:cubicBezTo>
                  <a:pt x="113242" y="5814695"/>
                  <a:pt x="99907" y="5814695"/>
                  <a:pt x="73237" y="5808980"/>
                </a:cubicBezTo>
                <a:cubicBezTo>
                  <a:pt x="46567" y="5803265"/>
                  <a:pt x="19262" y="5812790"/>
                  <a:pt x="5927" y="5789930"/>
                </a:cubicBezTo>
                <a:cubicBezTo>
                  <a:pt x="-7408" y="5767070"/>
                  <a:pt x="5927" y="5727065"/>
                  <a:pt x="5927" y="5694680"/>
                </a:cubicBezTo>
                <a:cubicBezTo>
                  <a:pt x="5927" y="5662295"/>
                  <a:pt x="5927" y="5659755"/>
                  <a:pt x="5927" y="5627370"/>
                </a:cubicBezTo>
                <a:cubicBezTo>
                  <a:pt x="5927" y="5594985"/>
                  <a:pt x="5927" y="5572125"/>
                  <a:pt x="5927" y="5532120"/>
                </a:cubicBezTo>
                <a:cubicBezTo>
                  <a:pt x="5927" y="5492115"/>
                  <a:pt x="5927" y="5461000"/>
                  <a:pt x="5927" y="5426710"/>
                </a:cubicBezTo>
                <a:cubicBezTo>
                  <a:pt x="5927" y="5392420"/>
                  <a:pt x="5927" y="5392420"/>
                  <a:pt x="5927" y="5360035"/>
                </a:cubicBezTo>
                <a:cubicBezTo>
                  <a:pt x="5927" y="5327650"/>
                  <a:pt x="5927" y="5306060"/>
                  <a:pt x="5927" y="5264150"/>
                </a:cubicBezTo>
                <a:cubicBezTo>
                  <a:pt x="5927" y="5222240"/>
                  <a:pt x="5927" y="5194935"/>
                  <a:pt x="5927" y="5149215"/>
                </a:cubicBezTo>
                <a:cubicBezTo>
                  <a:pt x="5927" y="5103495"/>
                  <a:pt x="5927" y="5080635"/>
                  <a:pt x="5927" y="5034915"/>
                </a:cubicBezTo>
                <a:cubicBezTo>
                  <a:pt x="5927" y="4989195"/>
                  <a:pt x="5927" y="4961890"/>
                  <a:pt x="5927" y="4919980"/>
                </a:cubicBezTo>
                <a:cubicBezTo>
                  <a:pt x="5927" y="4878070"/>
                  <a:pt x="5927" y="4862195"/>
                  <a:pt x="5927" y="4824095"/>
                </a:cubicBezTo>
                <a:cubicBezTo>
                  <a:pt x="5927" y="4785995"/>
                  <a:pt x="5927" y="4765040"/>
                  <a:pt x="5927" y="4728845"/>
                </a:cubicBezTo>
                <a:cubicBezTo>
                  <a:pt x="5927" y="4692650"/>
                  <a:pt x="5927" y="4678680"/>
                  <a:pt x="5927" y="4642485"/>
                </a:cubicBezTo>
                <a:cubicBezTo>
                  <a:pt x="5927" y="4606290"/>
                  <a:pt x="5927" y="4581525"/>
                  <a:pt x="5927" y="4547235"/>
                </a:cubicBezTo>
                <a:cubicBezTo>
                  <a:pt x="5927" y="4512945"/>
                  <a:pt x="5927" y="4498975"/>
                  <a:pt x="5927" y="4470400"/>
                </a:cubicBezTo>
                <a:cubicBezTo>
                  <a:pt x="5927" y="4441825"/>
                  <a:pt x="5927" y="4430395"/>
                  <a:pt x="5927" y="4403725"/>
                </a:cubicBezTo>
                <a:cubicBezTo>
                  <a:pt x="5927" y="4377055"/>
                  <a:pt x="5927" y="4364990"/>
                  <a:pt x="5927" y="4336415"/>
                </a:cubicBezTo>
                <a:cubicBezTo>
                  <a:pt x="5927" y="4307840"/>
                  <a:pt x="5927" y="4288790"/>
                  <a:pt x="5927" y="4260215"/>
                </a:cubicBezTo>
                <a:cubicBezTo>
                  <a:pt x="5927" y="4231640"/>
                  <a:pt x="5927" y="4221480"/>
                  <a:pt x="5927" y="4192905"/>
                </a:cubicBezTo>
                <a:cubicBezTo>
                  <a:pt x="5927" y="4164330"/>
                  <a:pt x="5927" y="4145280"/>
                  <a:pt x="5927" y="4116705"/>
                </a:cubicBezTo>
                <a:cubicBezTo>
                  <a:pt x="5927" y="4088130"/>
                  <a:pt x="5927" y="4082415"/>
                  <a:pt x="5927" y="4050030"/>
                </a:cubicBezTo>
                <a:cubicBezTo>
                  <a:pt x="5927" y="4017645"/>
                  <a:pt x="5927" y="3986530"/>
                  <a:pt x="5927" y="3954145"/>
                </a:cubicBezTo>
                <a:cubicBezTo>
                  <a:pt x="5927" y="3921760"/>
                  <a:pt x="5927" y="3919855"/>
                  <a:pt x="5927" y="3887470"/>
                </a:cubicBezTo>
                <a:cubicBezTo>
                  <a:pt x="5927" y="3855085"/>
                  <a:pt x="5927" y="3823970"/>
                  <a:pt x="5927" y="3791585"/>
                </a:cubicBezTo>
                <a:cubicBezTo>
                  <a:pt x="5927" y="3759200"/>
                  <a:pt x="5927" y="3757295"/>
                  <a:pt x="5927" y="3724910"/>
                </a:cubicBezTo>
                <a:cubicBezTo>
                  <a:pt x="5927" y="3692525"/>
                  <a:pt x="5927" y="3663315"/>
                  <a:pt x="5927" y="3629025"/>
                </a:cubicBezTo>
                <a:cubicBezTo>
                  <a:pt x="5927" y="3594735"/>
                  <a:pt x="5927" y="3581400"/>
                  <a:pt x="5927" y="3552825"/>
                </a:cubicBezTo>
                <a:cubicBezTo>
                  <a:pt x="5927" y="3524250"/>
                  <a:pt x="5927" y="3517900"/>
                  <a:pt x="5927" y="3485515"/>
                </a:cubicBezTo>
                <a:cubicBezTo>
                  <a:pt x="5927" y="3453130"/>
                  <a:pt x="5927" y="3422650"/>
                  <a:pt x="5927" y="3390265"/>
                </a:cubicBezTo>
                <a:cubicBezTo>
                  <a:pt x="5927" y="3357880"/>
                  <a:pt x="5927" y="3355340"/>
                  <a:pt x="5927" y="3322955"/>
                </a:cubicBezTo>
                <a:cubicBezTo>
                  <a:pt x="5927" y="3290570"/>
                  <a:pt x="5927" y="3260090"/>
                  <a:pt x="5927" y="3227705"/>
                </a:cubicBezTo>
                <a:cubicBezTo>
                  <a:pt x="5927" y="3195320"/>
                  <a:pt x="5927" y="3188970"/>
                  <a:pt x="5927" y="3160395"/>
                </a:cubicBezTo>
                <a:cubicBezTo>
                  <a:pt x="5927" y="3131820"/>
                  <a:pt x="4022" y="3118485"/>
                  <a:pt x="5927" y="3084195"/>
                </a:cubicBezTo>
                <a:cubicBezTo>
                  <a:pt x="7832" y="3049905"/>
                  <a:pt x="11642" y="3026410"/>
                  <a:pt x="15452" y="2988310"/>
                </a:cubicBezTo>
                <a:cubicBezTo>
                  <a:pt x="19262" y="2950210"/>
                  <a:pt x="23072" y="2930525"/>
                  <a:pt x="24977" y="2892425"/>
                </a:cubicBezTo>
                <a:cubicBezTo>
                  <a:pt x="26882" y="2854325"/>
                  <a:pt x="24977" y="2835275"/>
                  <a:pt x="24977" y="2797175"/>
                </a:cubicBezTo>
                <a:cubicBezTo>
                  <a:pt x="24977" y="2759075"/>
                  <a:pt x="24977" y="2737485"/>
                  <a:pt x="24977" y="2701290"/>
                </a:cubicBezTo>
                <a:cubicBezTo>
                  <a:pt x="24977" y="2665095"/>
                  <a:pt x="24977" y="2651760"/>
                  <a:pt x="24977" y="2615565"/>
                </a:cubicBezTo>
                <a:cubicBezTo>
                  <a:pt x="24977" y="2579370"/>
                  <a:pt x="24977" y="2553970"/>
                  <a:pt x="24977" y="2519680"/>
                </a:cubicBezTo>
                <a:cubicBezTo>
                  <a:pt x="24977" y="2485390"/>
                  <a:pt x="24977" y="2472055"/>
                  <a:pt x="24977" y="2443480"/>
                </a:cubicBezTo>
                <a:cubicBezTo>
                  <a:pt x="24977" y="2414905"/>
                  <a:pt x="24977" y="2408555"/>
                  <a:pt x="24977" y="2376170"/>
                </a:cubicBezTo>
                <a:cubicBezTo>
                  <a:pt x="24977" y="2343785"/>
                  <a:pt x="24977" y="2319020"/>
                  <a:pt x="24977" y="2280920"/>
                </a:cubicBezTo>
                <a:cubicBezTo>
                  <a:pt x="24977" y="2242820"/>
                  <a:pt x="24977" y="2217420"/>
                  <a:pt x="24977" y="2185035"/>
                </a:cubicBezTo>
                <a:cubicBezTo>
                  <a:pt x="24977" y="2152650"/>
                  <a:pt x="24977" y="2145030"/>
                  <a:pt x="24977" y="2118360"/>
                </a:cubicBezTo>
                <a:cubicBezTo>
                  <a:pt x="24977" y="2091690"/>
                  <a:pt x="24977" y="2079625"/>
                  <a:pt x="24977" y="2051050"/>
                </a:cubicBezTo>
                <a:cubicBezTo>
                  <a:pt x="24977" y="2022475"/>
                  <a:pt x="24977" y="2009140"/>
                  <a:pt x="24977" y="1974850"/>
                </a:cubicBezTo>
                <a:cubicBezTo>
                  <a:pt x="24977" y="1940560"/>
                  <a:pt x="24977" y="1915160"/>
                  <a:pt x="24977" y="1878965"/>
                </a:cubicBezTo>
                <a:cubicBezTo>
                  <a:pt x="24977" y="1842770"/>
                  <a:pt x="24977" y="1825625"/>
                  <a:pt x="24977" y="1793240"/>
                </a:cubicBezTo>
                <a:cubicBezTo>
                  <a:pt x="24977" y="1760855"/>
                  <a:pt x="21167" y="1756410"/>
                  <a:pt x="24977" y="1716405"/>
                </a:cubicBezTo>
                <a:cubicBezTo>
                  <a:pt x="28787" y="1676400"/>
                  <a:pt x="40217" y="1635760"/>
                  <a:pt x="44027" y="1591945"/>
                </a:cubicBezTo>
                <a:cubicBezTo>
                  <a:pt x="47837" y="1548130"/>
                  <a:pt x="44027" y="1540510"/>
                  <a:pt x="44027" y="1496695"/>
                </a:cubicBezTo>
                <a:cubicBezTo>
                  <a:pt x="44027" y="1452880"/>
                  <a:pt x="44027" y="1410335"/>
                  <a:pt x="44027" y="1372235"/>
                </a:cubicBezTo>
                <a:cubicBezTo>
                  <a:pt x="44027" y="1334135"/>
                  <a:pt x="44027" y="1334135"/>
                  <a:pt x="44027" y="1305560"/>
                </a:cubicBezTo>
                <a:cubicBezTo>
                  <a:pt x="44027" y="1276985"/>
                  <a:pt x="42122" y="1259205"/>
                  <a:pt x="44027" y="1228725"/>
                </a:cubicBezTo>
                <a:cubicBezTo>
                  <a:pt x="45932" y="1198245"/>
                  <a:pt x="47837" y="1181100"/>
                  <a:pt x="53552" y="1152525"/>
                </a:cubicBezTo>
                <a:cubicBezTo>
                  <a:pt x="59267" y="1123950"/>
                  <a:pt x="69427" y="1113790"/>
                  <a:pt x="73237" y="1085215"/>
                </a:cubicBezTo>
                <a:cubicBezTo>
                  <a:pt x="77047" y="1056640"/>
                  <a:pt x="73237" y="1037590"/>
                  <a:pt x="73237" y="1009015"/>
                </a:cubicBezTo>
                <a:cubicBezTo>
                  <a:pt x="73237" y="980440"/>
                  <a:pt x="71332" y="975995"/>
                  <a:pt x="73237" y="941705"/>
                </a:cubicBezTo>
                <a:cubicBezTo>
                  <a:pt x="75142" y="907415"/>
                  <a:pt x="77047" y="878840"/>
                  <a:pt x="82762" y="836930"/>
                </a:cubicBezTo>
                <a:cubicBezTo>
                  <a:pt x="88477" y="795020"/>
                  <a:pt x="96097" y="767715"/>
                  <a:pt x="101812" y="731520"/>
                </a:cubicBezTo>
                <a:cubicBezTo>
                  <a:pt x="107527" y="695325"/>
                  <a:pt x="109432" y="687705"/>
                  <a:pt x="111337" y="655320"/>
                </a:cubicBezTo>
                <a:cubicBezTo>
                  <a:pt x="113242" y="622935"/>
                  <a:pt x="109432" y="605155"/>
                  <a:pt x="111337" y="568960"/>
                </a:cubicBezTo>
                <a:cubicBezTo>
                  <a:pt x="113242" y="532765"/>
                  <a:pt x="115147" y="506095"/>
                  <a:pt x="120862" y="473710"/>
                </a:cubicBezTo>
                <a:cubicBezTo>
                  <a:pt x="126577" y="441325"/>
                  <a:pt x="136102" y="434975"/>
                  <a:pt x="139912" y="406400"/>
                </a:cubicBezTo>
                <a:cubicBezTo>
                  <a:pt x="143722" y="377825"/>
                  <a:pt x="138007" y="358775"/>
                  <a:pt x="139912" y="330200"/>
                </a:cubicBezTo>
                <a:cubicBezTo>
                  <a:pt x="141817" y="301625"/>
                  <a:pt x="147532" y="289560"/>
                  <a:pt x="149437" y="262890"/>
                </a:cubicBezTo>
                <a:cubicBezTo>
                  <a:pt x="151342" y="236220"/>
                  <a:pt x="160867" y="222885"/>
                  <a:pt x="149437" y="196215"/>
                </a:cubicBezTo>
                <a:cubicBezTo>
                  <a:pt x="138007" y="169545"/>
                  <a:pt x="105622" y="155575"/>
                  <a:pt x="92287" y="128905"/>
                </a:cubicBezTo>
                <a:cubicBezTo>
                  <a:pt x="78952" y="102235"/>
                  <a:pt x="80857" y="86995"/>
                  <a:pt x="82762" y="62230"/>
                </a:cubicBezTo>
                <a:cubicBezTo>
                  <a:pt x="84667" y="37465"/>
                  <a:pt x="78952" y="16510"/>
                  <a:pt x="101812" y="5080"/>
                </a:cubicBezTo>
                <a:close/>
              </a:path>
            </a:pathLst>
          </a:cu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a:solidFill>
                <a:srgbClr val="FFFFFF"/>
              </a:solidFill>
              <a:latin typeface="Calibri" panose="020F0502020204030204"/>
              <a:ea typeface="微软雅黑" panose="020B0503020204020204" charset="-122"/>
            </a:endParaRPr>
          </a:p>
        </p:txBody>
      </p:sp>
      <p:sp>
        <p:nvSpPr>
          <p:cNvPr id="6147" name="任意多边形 11"/>
          <p:cNvSpPr/>
          <p:nvPr/>
        </p:nvSpPr>
        <p:spPr>
          <a:xfrm>
            <a:off x="674688" y="495300"/>
            <a:ext cx="11072813" cy="5867400"/>
          </a:xfrm>
          <a:custGeom>
            <a:avLst/>
            <a:gdLst>
              <a:gd name="connisteX0" fmla="*/ 101811 w 11073765"/>
              <a:gd name="connsiteY0" fmla="*/ 5079 h 5868458"/>
              <a:gd name="connisteX1" fmla="*/ 197061 w 11073765"/>
              <a:gd name="connsiteY1" fmla="*/ 5079 h 5868458"/>
              <a:gd name="connisteX2" fmla="*/ 264371 w 11073765"/>
              <a:gd name="connsiteY2" fmla="*/ 5079 h 5868458"/>
              <a:gd name="connisteX3" fmla="*/ 340571 w 11073765"/>
              <a:gd name="connsiteY3" fmla="*/ 5079 h 5868458"/>
              <a:gd name="connisteX4" fmla="*/ 407881 w 11073765"/>
              <a:gd name="connsiteY4" fmla="*/ 5079 h 5868458"/>
              <a:gd name="connisteX5" fmla="*/ 474556 w 11073765"/>
              <a:gd name="connsiteY5" fmla="*/ 5079 h 5868458"/>
              <a:gd name="connisteX6" fmla="*/ 599016 w 11073765"/>
              <a:gd name="connsiteY6" fmla="*/ 5079 h 5868458"/>
              <a:gd name="connisteX7" fmla="*/ 733001 w 11073765"/>
              <a:gd name="connsiteY7" fmla="*/ 5079 h 5868458"/>
              <a:gd name="connisteX8" fmla="*/ 866351 w 11073765"/>
              <a:gd name="connsiteY8" fmla="*/ 5079 h 5868458"/>
              <a:gd name="connisteX9" fmla="*/ 1028911 w 11073765"/>
              <a:gd name="connsiteY9" fmla="*/ 5079 h 5868458"/>
              <a:gd name="connisteX10" fmla="*/ 1191471 w 11073765"/>
              <a:gd name="connsiteY10" fmla="*/ 5079 h 5868458"/>
              <a:gd name="connisteX11" fmla="*/ 1325456 w 11073765"/>
              <a:gd name="connsiteY11" fmla="*/ 5079 h 5868458"/>
              <a:gd name="connisteX12" fmla="*/ 1488016 w 11073765"/>
              <a:gd name="connsiteY12" fmla="*/ 5079 h 5868458"/>
              <a:gd name="connisteX13" fmla="*/ 1650576 w 11073765"/>
              <a:gd name="connsiteY13" fmla="*/ 5079 h 5868458"/>
              <a:gd name="connisteX14" fmla="*/ 1813136 w 11073765"/>
              <a:gd name="connsiteY14" fmla="*/ 5079 h 5868458"/>
              <a:gd name="connisteX15" fmla="*/ 1975696 w 11073765"/>
              <a:gd name="connsiteY15" fmla="*/ 5079 h 5868458"/>
              <a:gd name="connisteX16" fmla="*/ 2128731 w 11073765"/>
              <a:gd name="connsiteY16" fmla="*/ 5079 h 5868458"/>
              <a:gd name="connisteX17" fmla="*/ 2272241 w 11073765"/>
              <a:gd name="connsiteY17" fmla="*/ 5079 h 5868458"/>
              <a:gd name="connisteX18" fmla="*/ 2406226 w 11073765"/>
              <a:gd name="connsiteY18" fmla="*/ 5079 h 5868458"/>
              <a:gd name="connisteX19" fmla="*/ 2549736 w 11073765"/>
              <a:gd name="connsiteY19" fmla="*/ 5079 h 5868458"/>
              <a:gd name="connisteX20" fmla="*/ 2683721 w 11073765"/>
              <a:gd name="connsiteY20" fmla="*/ 5079 h 5868458"/>
              <a:gd name="connisteX21" fmla="*/ 2826596 w 11073765"/>
              <a:gd name="connsiteY21" fmla="*/ 5079 h 5868458"/>
              <a:gd name="connisteX22" fmla="*/ 2960581 w 11073765"/>
              <a:gd name="connsiteY22" fmla="*/ 5079 h 5868458"/>
              <a:gd name="connisteX23" fmla="*/ 3094566 w 11073765"/>
              <a:gd name="connsiteY23" fmla="*/ 5079 h 5868458"/>
              <a:gd name="connisteX24" fmla="*/ 3238076 w 11073765"/>
              <a:gd name="connsiteY24" fmla="*/ 5079 h 5868458"/>
              <a:gd name="connisteX25" fmla="*/ 3372061 w 11073765"/>
              <a:gd name="connsiteY25" fmla="*/ 5079 h 5868458"/>
              <a:gd name="connisteX26" fmla="*/ 3486996 w 11073765"/>
              <a:gd name="connsiteY26" fmla="*/ 5079 h 5868458"/>
              <a:gd name="connisteX27" fmla="*/ 3610821 w 11073765"/>
              <a:gd name="connsiteY27" fmla="*/ 5079 h 5868458"/>
              <a:gd name="connisteX28" fmla="*/ 3725756 w 11073765"/>
              <a:gd name="connsiteY28" fmla="*/ 5079 h 5868458"/>
              <a:gd name="connisteX29" fmla="*/ 3812116 w 11073765"/>
              <a:gd name="connsiteY29" fmla="*/ 5079 h 5868458"/>
              <a:gd name="connisteX30" fmla="*/ 3935941 w 11073765"/>
              <a:gd name="connsiteY30" fmla="*/ 5079 h 5868458"/>
              <a:gd name="connisteX31" fmla="*/ 4022301 w 11073765"/>
              <a:gd name="connsiteY31" fmla="*/ 5079 h 5868458"/>
              <a:gd name="connisteX32" fmla="*/ 4117551 w 11073765"/>
              <a:gd name="connsiteY32" fmla="*/ 5079 h 5868458"/>
              <a:gd name="connisteX33" fmla="*/ 4213436 w 11073765"/>
              <a:gd name="connsiteY33" fmla="*/ 5079 h 5868458"/>
              <a:gd name="connisteX34" fmla="*/ 4309321 w 11073765"/>
              <a:gd name="connsiteY34" fmla="*/ 5079 h 5868458"/>
              <a:gd name="connisteX35" fmla="*/ 4375996 w 11073765"/>
              <a:gd name="connsiteY35" fmla="*/ 5079 h 5868458"/>
              <a:gd name="connisteX36" fmla="*/ 4471881 w 11073765"/>
              <a:gd name="connsiteY36" fmla="*/ 5079 h 5868458"/>
              <a:gd name="connisteX37" fmla="*/ 4538556 w 11073765"/>
              <a:gd name="connsiteY37" fmla="*/ 5079 h 5868458"/>
              <a:gd name="connisteX38" fmla="*/ 4634441 w 11073765"/>
              <a:gd name="connsiteY38" fmla="*/ 5079 h 5868458"/>
              <a:gd name="connisteX39" fmla="*/ 4729691 w 11073765"/>
              <a:gd name="connsiteY39" fmla="*/ 5079 h 5868458"/>
              <a:gd name="connisteX40" fmla="*/ 4797001 w 11073765"/>
              <a:gd name="connsiteY40" fmla="*/ 5079 h 5868458"/>
              <a:gd name="connisteX41" fmla="*/ 4892251 w 11073765"/>
              <a:gd name="connsiteY41" fmla="*/ 5079 h 5868458"/>
              <a:gd name="connisteX42" fmla="*/ 4988136 w 11073765"/>
              <a:gd name="connsiteY42" fmla="*/ 5079 h 5868458"/>
              <a:gd name="connisteX43" fmla="*/ 5073861 w 11073765"/>
              <a:gd name="connsiteY43" fmla="*/ 5079 h 5868458"/>
              <a:gd name="connisteX44" fmla="*/ 5169746 w 11073765"/>
              <a:gd name="connsiteY44" fmla="*/ 5079 h 5868458"/>
              <a:gd name="connisteX45" fmla="*/ 5264996 w 11073765"/>
              <a:gd name="connsiteY45" fmla="*/ 5079 h 5868458"/>
              <a:gd name="connisteX46" fmla="*/ 5360881 w 11073765"/>
              <a:gd name="connsiteY46" fmla="*/ 5079 h 5868458"/>
              <a:gd name="connisteX47" fmla="*/ 5456766 w 11073765"/>
              <a:gd name="connsiteY47" fmla="*/ 5079 h 5868458"/>
              <a:gd name="connisteX48" fmla="*/ 5542491 w 11073765"/>
              <a:gd name="connsiteY48" fmla="*/ 5079 h 5868458"/>
              <a:gd name="connisteX49" fmla="*/ 5638376 w 11073765"/>
              <a:gd name="connsiteY49" fmla="*/ 5079 h 5868458"/>
              <a:gd name="connisteX50" fmla="*/ 5733626 w 11073765"/>
              <a:gd name="connsiteY50" fmla="*/ 5079 h 5868458"/>
              <a:gd name="connisteX51" fmla="*/ 5829511 w 11073765"/>
              <a:gd name="connsiteY51" fmla="*/ 5079 h 5868458"/>
              <a:gd name="connisteX52" fmla="*/ 5915236 w 11073765"/>
              <a:gd name="connsiteY52" fmla="*/ 5079 h 5868458"/>
              <a:gd name="connisteX53" fmla="*/ 6011121 w 11073765"/>
              <a:gd name="connsiteY53" fmla="*/ 5079 h 5868458"/>
              <a:gd name="connisteX54" fmla="*/ 6107006 w 11073765"/>
              <a:gd name="connsiteY54" fmla="*/ 5079 h 5868458"/>
              <a:gd name="connisteX55" fmla="*/ 6202256 w 11073765"/>
              <a:gd name="connsiteY55" fmla="*/ 5079 h 5868458"/>
              <a:gd name="connisteX56" fmla="*/ 6288616 w 11073765"/>
              <a:gd name="connsiteY56" fmla="*/ 5079 h 5868458"/>
              <a:gd name="connisteX57" fmla="*/ 6383866 w 11073765"/>
              <a:gd name="connsiteY57" fmla="*/ 5079 h 5868458"/>
              <a:gd name="connisteX58" fmla="*/ 6479751 w 11073765"/>
              <a:gd name="connsiteY58" fmla="*/ 5079 h 5868458"/>
              <a:gd name="connisteX59" fmla="*/ 6575636 w 11073765"/>
              <a:gd name="connsiteY59" fmla="*/ 5079 h 5868458"/>
              <a:gd name="connisteX60" fmla="*/ 6642311 w 11073765"/>
              <a:gd name="connsiteY60" fmla="*/ 5079 h 5868458"/>
              <a:gd name="connisteX61" fmla="*/ 6718511 w 11073765"/>
              <a:gd name="connsiteY61" fmla="*/ 5079 h 5868458"/>
              <a:gd name="connisteX62" fmla="*/ 6804871 w 11073765"/>
              <a:gd name="connsiteY62" fmla="*/ 5079 h 5868458"/>
              <a:gd name="connisteX63" fmla="*/ 6881071 w 11073765"/>
              <a:gd name="connsiteY63" fmla="*/ 5079 h 5868458"/>
              <a:gd name="connisteX64" fmla="*/ 6948381 w 11073765"/>
              <a:gd name="connsiteY64" fmla="*/ 5079 h 5868458"/>
              <a:gd name="connisteX65" fmla="*/ 7043631 w 11073765"/>
              <a:gd name="connsiteY65" fmla="*/ 5079 h 5868458"/>
              <a:gd name="connisteX66" fmla="*/ 7110941 w 11073765"/>
              <a:gd name="connsiteY66" fmla="*/ 5079 h 5868458"/>
              <a:gd name="connisteX67" fmla="*/ 7187141 w 11073765"/>
              <a:gd name="connsiteY67" fmla="*/ 5079 h 5868458"/>
              <a:gd name="connisteX68" fmla="*/ 7283026 w 11073765"/>
              <a:gd name="connsiteY68" fmla="*/ 5079 h 5868458"/>
              <a:gd name="connisteX69" fmla="*/ 7349701 w 11073765"/>
              <a:gd name="connsiteY69" fmla="*/ 5079 h 5868458"/>
              <a:gd name="connisteX70" fmla="*/ 7417011 w 11073765"/>
              <a:gd name="connsiteY70" fmla="*/ 5079 h 5868458"/>
              <a:gd name="connisteX71" fmla="*/ 7512261 w 11073765"/>
              <a:gd name="connsiteY71" fmla="*/ 5079 h 5868458"/>
              <a:gd name="connisteX72" fmla="*/ 7589096 w 11073765"/>
              <a:gd name="connsiteY72" fmla="*/ 5079 h 5868458"/>
              <a:gd name="connisteX73" fmla="*/ 7655771 w 11073765"/>
              <a:gd name="connsiteY73" fmla="*/ 5079 h 5868458"/>
              <a:gd name="connisteX74" fmla="*/ 7723081 w 11073765"/>
              <a:gd name="connsiteY74" fmla="*/ 5079 h 5868458"/>
              <a:gd name="connisteX75" fmla="*/ 7799281 w 11073765"/>
              <a:gd name="connsiteY75" fmla="*/ 5079 h 5868458"/>
              <a:gd name="connisteX76" fmla="*/ 7865956 w 11073765"/>
              <a:gd name="connsiteY76" fmla="*/ 5079 h 5868458"/>
              <a:gd name="connisteX77" fmla="*/ 7942791 w 11073765"/>
              <a:gd name="connsiteY77" fmla="*/ 5079 h 5868458"/>
              <a:gd name="connisteX78" fmla="*/ 8009466 w 11073765"/>
              <a:gd name="connsiteY78" fmla="*/ 5079 h 5868458"/>
              <a:gd name="connisteX79" fmla="*/ 8086301 w 11073765"/>
              <a:gd name="connsiteY79" fmla="*/ 5079 h 5868458"/>
              <a:gd name="connisteX80" fmla="*/ 8152976 w 11073765"/>
              <a:gd name="connsiteY80" fmla="*/ 5079 h 5868458"/>
              <a:gd name="connisteX81" fmla="*/ 8220286 w 11073765"/>
              <a:gd name="connsiteY81" fmla="*/ 5079 h 5868458"/>
              <a:gd name="connisteX82" fmla="*/ 8296486 w 11073765"/>
              <a:gd name="connsiteY82" fmla="*/ 5079 h 5868458"/>
              <a:gd name="connisteX83" fmla="*/ 8401896 w 11073765"/>
              <a:gd name="connsiteY83" fmla="*/ 5079 h 5868458"/>
              <a:gd name="connisteX84" fmla="*/ 8497146 w 11073765"/>
              <a:gd name="connsiteY84" fmla="*/ 5079 h 5868458"/>
              <a:gd name="connisteX85" fmla="*/ 8621606 w 11073765"/>
              <a:gd name="connsiteY85" fmla="*/ 5079 h 5868458"/>
              <a:gd name="connisteX86" fmla="*/ 8707966 w 11073765"/>
              <a:gd name="connsiteY86" fmla="*/ 5079 h 5868458"/>
              <a:gd name="connisteX87" fmla="*/ 8822266 w 11073765"/>
              <a:gd name="connsiteY87" fmla="*/ 5079 h 5868458"/>
              <a:gd name="connisteX88" fmla="*/ 8918151 w 11073765"/>
              <a:gd name="connsiteY88" fmla="*/ 5079 h 5868458"/>
              <a:gd name="connisteX89" fmla="*/ 8994351 w 11073765"/>
              <a:gd name="connsiteY89" fmla="*/ 5079 h 5868458"/>
              <a:gd name="connisteX90" fmla="*/ 9090236 w 11073765"/>
              <a:gd name="connsiteY90" fmla="*/ 5079 h 5868458"/>
              <a:gd name="connisteX91" fmla="*/ 9156911 w 11073765"/>
              <a:gd name="connsiteY91" fmla="*/ 5079 h 5868458"/>
              <a:gd name="connisteX92" fmla="*/ 9224221 w 11073765"/>
              <a:gd name="connsiteY92" fmla="*/ 5079 h 5868458"/>
              <a:gd name="connisteX93" fmla="*/ 9309946 w 11073765"/>
              <a:gd name="connsiteY93" fmla="*/ 5079 h 5868458"/>
              <a:gd name="connisteX94" fmla="*/ 9377256 w 11073765"/>
              <a:gd name="connsiteY94" fmla="*/ 5079 h 5868458"/>
              <a:gd name="connisteX95" fmla="*/ 9453456 w 11073765"/>
              <a:gd name="connsiteY95" fmla="*/ 5079 h 5868458"/>
              <a:gd name="connisteX96" fmla="*/ 9549341 w 11073765"/>
              <a:gd name="connsiteY96" fmla="*/ 5079 h 5868458"/>
              <a:gd name="connisteX97" fmla="*/ 9635066 w 11073765"/>
              <a:gd name="connsiteY97" fmla="*/ 5079 h 5868458"/>
              <a:gd name="connisteX98" fmla="*/ 9702376 w 11073765"/>
              <a:gd name="connsiteY98" fmla="*/ 5079 h 5868458"/>
              <a:gd name="connisteX99" fmla="*/ 9788101 w 11073765"/>
              <a:gd name="connsiteY99" fmla="*/ 5079 h 5868458"/>
              <a:gd name="connisteX100" fmla="*/ 9855411 w 11073765"/>
              <a:gd name="connsiteY100" fmla="*/ 5079 h 5868458"/>
              <a:gd name="connisteX101" fmla="*/ 9922086 w 11073765"/>
              <a:gd name="connsiteY101" fmla="*/ 5079 h 5868458"/>
              <a:gd name="connisteX102" fmla="*/ 9989396 w 11073765"/>
              <a:gd name="connsiteY102" fmla="*/ 5079 h 5868458"/>
              <a:gd name="connisteX103" fmla="*/ 10065596 w 11073765"/>
              <a:gd name="connsiteY103" fmla="*/ 5079 h 5868458"/>
              <a:gd name="connisteX104" fmla="*/ 10141796 w 11073765"/>
              <a:gd name="connsiteY104" fmla="*/ 5079 h 5868458"/>
              <a:gd name="connisteX105" fmla="*/ 10209106 w 11073765"/>
              <a:gd name="connsiteY105" fmla="*/ 5079 h 5868458"/>
              <a:gd name="connisteX106" fmla="*/ 10304356 w 11073765"/>
              <a:gd name="connsiteY106" fmla="*/ 5079 h 5868458"/>
              <a:gd name="connisteX107" fmla="*/ 10371666 w 11073765"/>
              <a:gd name="connsiteY107" fmla="*/ 5079 h 5868458"/>
              <a:gd name="connisteX108" fmla="*/ 10438341 w 11073765"/>
              <a:gd name="connsiteY108" fmla="*/ 5079 h 5868458"/>
              <a:gd name="connisteX109" fmla="*/ 10562801 w 11073765"/>
              <a:gd name="connsiteY109" fmla="*/ 5079 h 5868458"/>
              <a:gd name="connisteX110" fmla="*/ 10649161 w 11073765"/>
              <a:gd name="connsiteY110" fmla="*/ 5079 h 5868458"/>
              <a:gd name="connisteX111" fmla="*/ 10715836 w 11073765"/>
              <a:gd name="connsiteY111" fmla="*/ 5079 h 5868458"/>
              <a:gd name="connisteX112" fmla="*/ 10782511 w 11073765"/>
              <a:gd name="connsiteY112" fmla="*/ 24129 h 5868458"/>
              <a:gd name="connisteX113" fmla="*/ 10859346 w 11073765"/>
              <a:gd name="connsiteY113" fmla="*/ 24129 h 5868458"/>
              <a:gd name="connisteX114" fmla="*/ 10926021 w 11073765"/>
              <a:gd name="connsiteY114" fmla="*/ 24129 h 5868458"/>
              <a:gd name="connisteX115" fmla="*/ 10993331 w 11073765"/>
              <a:gd name="connsiteY115" fmla="*/ 71754 h 5868458"/>
              <a:gd name="connisteX116" fmla="*/ 11012381 w 11073765"/>
              <a:gd name="connsiteY116" fmla="*/ 139064 h 5868458"/>
              <a:gd name="connisteX117" fmla="*/ 11021906 w 11073765"/>
              <a:gd name="connsiteY117" fmla="*/ 205739 h 5868458"/>
              <a:gd name="connisteX118" fmla="*/ 11069531 w 11073765"/>
              <a:gd name="connsiteY118" fmla="*/ 291464 h 5868458"/>
              <a:gd name="connisteX119" fmla="*/ 11069531 w 11073765"/>
              <a:gd name="connsiteY119" fmla="*/ 368299 h 5868458"/>
              <a:gd name="connisteX120" fmla="*/ 11069531 w 11073765"/>
              <a:gd name="connsiteY120" fmla="*/ 434974 h 5868458"/>
              <a:gd name="connisteX121" fmla="*/ 11069531 w 11073765"/>
              <a:gd name="connsiteY121" fmla="*/ 502284 h 5868458"/>
              <a:gd name="connisteX122" fmla="*/ 11069531 w 11073765"/>
              <a:gd name="connsiteY122" fmla="*/ 568959 h 5868458"/>
              <a:gd name="connisteX123" fmla="*/ 11069531 w 11073765"/>
              <a:gd name="connsiteY123" fmla="*/ 636269 h 5868458"/>
              <a:gd name="connisteX124" fmla="*/ 11069531 w 11073765"/>
              <a:gd name="connsiteY124" fmla="*/ 750569 h 5868458"/>
              <a:gd name="connisteX125" fmla="*/ 11069531 w 11073765"/>
              <a:gd name="connsiteY125" fmla="*/ 865504 h 5868458"/>
              <a:gd name="connisteX126" fmla="*/ 11069531 w 11073765"/>
              <a:gd name="connsiteY126" fmla="*/ 989964 h 5868458"/>
              <a:gd name="connisteX127" fmla="*/ 11069531 w 11073765"/>
              <a:gd name="connsiteY127" fmla="*/ 1104264 h 5868458"/>
              <a:gd name="connisteX128" fmla="*/ 11069531 w 11073765"/>
              <a:gd name="connsiteY128" fmla="*/ 1181099 h 5868458"/>
              <a:gd name="connisteX129" fmla="*/ 11069531 w 11073765"/>
              <a:gd name="connsiteY129" fmla="*/ 1305560 h 5868458"/>
              <a:gd name="connisteX130" fmla="*/ 11069531 w 11073765"/>
              <a:gd name="connsiteY130" fmla="*/ 1372235 h 5868458"/>
              <a:gd name="connisteX131" fmla="*/ 11069531 w 11073765"/>
              <a:gd name="connsiteY131" fmla="*/ 1449070 h 5868458"/>
              <a:gd name="connisteX132" fmla="*/ 11069531 w 11073765"/>
              <a:gd name="connsiteY132" fmla="*/ 1515745 h 5868458"/>
              <a:gd name="connisteX133" fmla="*/ 11069531 w 11073765"/>
              <a:gd name="connsiteY133" fmla="*/ 1611630 h 5868458"/>
              <a:gd name="connisteX134" fmla="*/ 11069531 w 11073765"/>
              <a:gd name="connsiteY134" fmla="*/ 1697355 h 5868458"/>
              <a:gd name="connisteX135" fmla="*/ 11069531 w 11073765"/>
              <a:gd name="connsiteY135" fmla="*/ 1774190 h 5868458"/>
              <a:gd name="connisteX136" fmla="*/ 11069531 w 11073765"/>
              <a:gd name="connsiteY136" fmla="*/ 1878965 h 5868458"/>
              <a:gd name="connisteX137" fmla="*/ 11069531 w 11073765"/>
              <a:gd name="connsiteY137" fmla="*/ 2003425 h 5868458"/>
              <a:gd name="connisteX138" fmla="*/ 11069531 w 11073765"/>
              <a:gd name="connsiteY138" fmla="*/ 2070100 h 5868458"/>
              <a:gd name="connisteX139" fmla="*/ 11069531 w 11073765"/>
              <a:gd name="connsiteY139" fmla="*/ 2146935 h 5868458"/>
              <a:gd name="connisteX140" fmla="*/ 11069531 w 11073765"/>
              <a:gd name="connsiteY140" fmla="*/ 2213610 h 5868458"/>
              <a:gd name="connisteX141" fmla="*/ 11069531 w 11073765"/>
              <a:gd name="connsiteY141" fmla="*/ 2290445 h 5868458"/>
              <a:gd name="connisteX142" fmla="*/ 11069531 w 11073765"/>
              <a:gd name="connsiteY142" fmla="*/ 2357120 h 5868458"/>
              <a:gd name="connisteX143" fmla="*/ 11069531 w 11073765"/>
              <a:gd name="connsiteY143" fmla="*/ 2433955 h 5868458"/>
              <a:gd name="connisteX144" fmla="*/ 11069531 w 11073765"/>
              <a:gd name="connsiteY144" fmla="*/ 2500630 h 5868458"/>
              <a:gd name="connisteX145" fmla="*/ 11069531 w 11073765"/>
              <a:gd name="connsiteY145" fmla="*/ 2625090 h 5868458"/>
              <a:gd name="connisteX146" fmla="*/ 11069531 w 11073765"/>
              <a:gd name="connsiteY146" fmla="*/ 2691765 h 5868458"/>
              <a:gd name="connisteX147" fmla="*/ 11069531 w 11073765"/>
              <a:gd name="connsiteY147" fmla="*/ 2759075 h 5868458"/>
              <a:gd name="connisteX148" fmla="*/ 11069531 w 11073765"/>
              <a:gd name="connsiteY148" fmla="*/ 2863850 h 5868458"/>
              <a:gd name="connisteX149" fmla="*/ 11069531 w 11073765"/>
              <a:gd name="connsiteY149" fmla="*/ 2988310 h 5868458"/>
              <a:gd name="connisteX150" fmla="*/ 11069531 w 11073765"/>
              <a:gd name="connsiteY150" fmla="*/ 3084195 h 5868458"/>
              <a:gd name="connisteX151" fmla="*/ 11069531 w 11073765"/>
              <a:gd name="connsiteY151" fmla="*/ 3208020 h 5868458"/>
              <a:gd name="connisteX152" fmla="*/ 11069531 w 11073765"/>
              <a:gd name="connsiteY152" fmla="*/ 3275330 h 5868458"/>
              <a:gd name="connisteX153" fmla="*/ 11069531 w 11073765"/>
              <a:gd name="connsiteY153" fmla="*/ 3399790 h 5868458"/>
              <a:gd name="connisteX154" fmla="*/ 11069531 w 11073765"/>
              <a:gd name="connsiteY154" fmla="*/ 3466465 h 5868458"/>
              <a:gd name="connisteX155" fmla="*/ 11069531 w 11073765"/>
              <a:gd name="connsiteY155" fmla="*/ 3542665 h 5868458"/>
              <a:gd name="connisteX156" fmla="*/ 11069531 w 11073765"/>
              <a:gd name="connsiteY156" fmla="*/ 3609975 h 5868458"/>
              <a:gd name="connisteX157" fmla="*/ 11069531 w 11073765"/>
              <a:gd name="connsiteY157" fmla="*/ 3705225 h 5868458"/>
              <a:gd name="connisteX158" fmla="*/ 11069531 w 11073765"/>
              <a:gd name="connsiteY158" fmla="*/ 3801110 h 5868458"/>
              <a:gd name="connisteX159" fmla="*/ 11069531 w 11073765"/>
              <a:gd name="connsiteY159" fmla="*/ 3896995 h 5868458"/>
              <a:gd name="connisteX160" fmla="*/ 11069531 w 11073765"/>
              <a:gd name="connsiteY160" fmla="*/ 3982720 h 5868458"/>
              <a:gd name="connisteX161" fmla="*/ 11069531 w 11073765"/>
              <a:gd name="connsiteY161" fmla="*/ 4078605 h 5868458"/>
              <a:gd name="connisteX162" fmla="*/ 11069531 w 11073765"/>
              <a:gd name="connsiteY162" fmla="*/ 4173855 h 5868458"/>
              <a:gd name="connisteX163" fmla="*/ 11069531 w 11073765"/>
              <a:gd name="connsiteY163" fmla="*/ 4269740 h 5868458"/>
              <a:gd name="connisteX164" fmla="*/ 11069531 w 11073765"/>
              <a:gd name="connsiteY164" fmla="*/ 4355465 h 5868458"/>
              <a:gd name="connisteX165" fmla="*/ 11069531 w 11073765"/>
              <a:gd name="connsiteY165" fmla="*/ 4432300 h 5868458"/>
              <a:gd name="connisteX166" fmla="*/ 11069531 w 11073765"/>
              <a:gd name="connsiteY166" fmla="*/ 4498975 h 5868458"/>
              <a:gd name="connisteX167" fmla="*/ 11069531 w 11073765"/>
              <a:gd name="connsiteY167" fmla="*/ 4575810 h 5868458"/>
              <a:gd name="connisteX168" fmla="*/ 11069531 w 11073765"/>
              <a:gd name="connsiteY168" fmla="*/ 4642485 h 5868458"/>
              <a:gd name="connisteX169" fmla="*/ 11069531 w 11073765"/>
              <a:gd name="connsiteY169" fmla="*/ 4719320 h 5868458"/>
              <a:gd name="connisteX170" fmla="*/ 11069531 w 11073765"/>
              <a:gd name="connsiteY170" fmla="*/ 4795520 h 5868458"/>
              <a:gd name="connisteX171" fmla="*/ 11069531 w 11073765"/>
              <a:gd name="connsiteY171" fmla="*/ 4881880 h 5868458"/>
              <a:gd name="connisteX172" fmla="*/ 11069531 w 11073765"/>
              <a:gd name="connsiteY172" fmla="*/ 4967605 h 5868458"/>
              <a:gd name="connisteX173" fmla="*/ 11060006 w 11073765"/>
              <a:gd name="connsiteY173" fmla="*/ 5053965 h 5868458"/>
              <a:gd name="connisteX174" fmla="*/ 11040956 w 11073765"/>
              <a:gd name="connsiteY174" fmla="*/ 5130165 h 5868458"/>
              <a:gd name="connisteX175" fmla="*/ 11002856 w 11073765"/>
              <a:gd name="connsiteY175" fmla="*/ 5207000 h 5868458"/>
              <a:gd name="connisteX176" fmla="*/ 10964756 w 11073765"/>
              <a:gd name="connsiteY176" fmla="*/ 5292725 h 5868458"/>
              <a:gd name="connisteX177" fmla="*/ 10935546 w 11073765"/>
              <a:gd name="connsiteY177" fmla="*/ 5360035 h 5868458"/>
              <a:gd name="connisteX178" fmla="*/ 10916496 w 11073765"/>
              <a:gd name="connsiteY178" fmla="*/ 5426710 h 5868458"/>
              <a:gd name="connisteX179" fmla="*/ 10906971 w 11073765"/>
              <a:gd name="connsiteY179" fmla="*/ 5493385 h 5868458"/>
              <a:gd name="connisteX180" fmla="*/ 10859346 w 11073765"/>
              <a:gd name="connsiteY180" fmla="*/ 5560695 h 5868458"/>
              <a:gd name="connisteX181" fmla="*/ 10830771 w 11073765"/>
              <a:gd name="connsiteY181" fmla="*/ 5636895 h 5868458"/>
              <a:gd name="connisteX182" fmla="*/ 10811721 w 11073765"/>
              <a:gd name="connsiteY182" fmla="*/ 5704205 h 5868458"/>
              <a:gd name="connisteX183" fmla="*/ 10734886 w 11073765"/>
              <a:gd name="connsiteY183" fmla="*/ 5742305 h 5868458"/>
              <a:gd name="connisteX184" fmla="*/ 10639636 w 11073765"/>
              <a:gd name="connsiteY184" fmla="*/ 5742305 h 5868458"/>
              <a:gd name="connisteX185" fmla="*/ 10534226 w 11073765"/>
              <a:gd name="connsiteY185" fmla="*/ 5770880 h 5868458"/>
              <a:gd name="connisteX186" fmla="*/ 10428816 w 11073765"/>
              <a:gd name="connsiteY186" fmla="*/ 5780405 h 5868458"/>
              <a:gd name="connisteX187" fmla="*/ 10333566 w 11073765"/>
              <a:gd name="connsiteY187" fmla="*/ 5789930 h 5868458"/>
              <a:gd name="connisteX188" fmla="*/ 10209106 w 11073765"/>
              <a:gd name="connsiteY188" fmla="*/ 5808980 h 5868458"/>
              <a:gd name="connisteX189" fmla="*/ 10132271 w 11073765"/>
              <a:gd name="connsiteY189" fmla="*/ 5808980 h 5868458"/>
              <a:gd name="connisteX190" fmla="*/ 10037021 w 11073765"/>
              <a:gd name="connsiteY190" fmla="*/ 5808980 h 5868458"/>
              <a:gd name="connisteX191" fmla="*/ 9969711 w 11073765"/>
              <a:gd name="connsiteY191" fmla="*/ 5808980 h 5868458"/>
              <a:gd name="connisteX192" fmla="*/ 9903036 w 11073765"/>
              <a:gd name="connsiteY192" fmla="*/ 5808980 h 5868458"/>
              <a:gd name="connisteX193" fmla="*/ 9826836 w 11073765"/>
              <a:gd name="connsiteY193" fmla="*/ 5808980 h 5868458"/>
              <a:gd name="connisteX194" fmla="*/ 9759526 w 11073765"/>
              <a:gd name="connsiteY194" fmla="*/ 5808980 h 5868458"/>
              <a:gd name="connisteX195" fmla="*/ 9683326 w 11073765"/>
              <a:gd name="connsiteY195" fmla="*/ 5818505 h 5868458"/>
              <a:gd name="connisteX196" fmla="*/ 9558866 w 11073765"/>
              <a:gd name="connsiteY196" fmla="*/ 5838190 h 5868458"/>
              <a:gd name="connisteX197" fmla="*/ 9453456 w 11073765"/>
              <a:gd name="connsiteY197" fmla="*/ 5838190 h 5868458"/>
              <a:gd name="connisteX198" fmla="*/ 9386781 w 11073765"/>
              <a:gd name="connsiteY198" fmla="*/ 5838190 h 5868458"/>
              <a:gd name="connisteX199" fmla="*/ 9319471 w 11073765"/>
              <a:gd name="connsiteY199" fmla="*/ 5838190 h 5868458"/>
              <a:gd name="connisteX200" fmla="*/ 9243271 w 11073765"/>
              <a:gd name="connsiteY200" fmla="*/ 5838190 h 5868458"/>
              <a:gd name="connisteX201" fmla="*/ 9176596 w 11073765"/>
              <a:gd name="connsiteY201" fmla="*/ 5838190 h 5868458"/>
              <a:gd name="connisteX202" fmla="*/ 9099761 w 11073765"/>
              <a:gd name="connsiteY202" fmla="*/ 5838190 h 5868458"/>
              <a:gd name="connisteX203" fmla="*/ 9033086 w 11073765"/>
              <a:gd name="connsiteY203" fmla="*/ 5838190 h 5868458"/>
              <a:gd name="connisteX204" fmla="*/ 8937201 w 11073765"/>
              <a:gd name="connsiteY204" fmla="*/ 5838190 h 5868458"/>
              <a:gd name="connisteX205" fmla="*/ 8841316 w 11073765"/>
              <a:gd name="connsiteY205" fmla="*/ 5847715 h 5868458"/>
              <a:gd name="connisteX206" fmla="*/ 8746066 w 11073765"/>
              <a:gd name="connsiteY206" fmla="*/ 5847715 h 5868458"/>
              <a:gd name="connisteX207" fmla="*/ 8659706 w 11073765"/>
              <a:gd name="connsiteY207" fmla="*/ 5847715 h 5868458"/>
              <a:gd name="connisteX208" fmla="*/ 8545406 w 11073765"/>
              <a:gd name="connsiteY208" fmla="*/ 5847715 h 5868458"/>
              <a:gd name="connisteX209" fmla="*/ 8420946 w 11073765"/>
              <a:gd name="connsiteY209" fmla="*/ 5847715 h 5868458"/>
              <a:gd name="connisteX210" fmla="*/ 8286961 w 11073765"/>
              <a:gd name="connsiteY210" fmla="*/ 5847715 h 5868458"/>
              <a:gd name="connisteX211" fmla="*/ 8172026 w 11073765"/>
              <a:gd name="connsiteY211" fmla="*/ 5847715 h 5868458"/>
              <a:gd name="connisteX212" fmla="*/ 8028516 w 11073765"/>
              <a:gd name="connsiteY212" fmla="*/ 5847715 h 5868458"/>
              <a:gd name="connisteX213" fmla="*/ 7895166 w 11073765"/>
              <a:gd name="connsiteY213" fmla="*/ 5847715 h 5868458"/>
              <a:gd name="connisteX214" fmla="*/ 7761181 w 11073765"/>
              <a:gd name="connsiteY214" fmla="*/ 5847715 h 5868458"/>
              <a:gd name="connisteX215" fmla="*/ 7636721 w 11073765"/>
              <a:gd name="connsiteY215" fmla="*/ 5847715 h 5868458"/>
              <a:gd name="connisteX216" fmla="*/ 7502736 w 11073765"/>
              <a:gd name="connsiteY216" fmla="*/ 5847715 h 5868458"/>
              <a:gd name="connisteX217" fmla="*/ 7368751 w 11073765"/>
              <a:gd name="connsiteY217" fmla="*/ 5847715 h 5868458"/>
              <a:gd name="connisteX218" fmla="*/ 7225876 w 11073765"/>
              <a:gd name="connsiteY218" fmla="*/ 5847715 h 5868458"/>
              <a:gd name="connisteX219" fmla="*/ 7091891 w 11073765"/>
              <a:gd name="connsiteY219" fmla="*/ 5847715 h 5868458"/>
              <a:gd name="connisteX220" fmla="*/ 6976956 w 11073765"/>
              <a:gd name="connsiteY220" fmla="*/ 5847715 h 5868458"/>
              <a:gd name="connisteX221" fmla="*/ 6852496 w 11073765"/>
              <a:gd name="connsiteY221" fmla="*/ 5847715 h 5868458"/>
              <a:gd name="connisteX222" fmla="*/ 6738196 w 11073765"/>
              <a:gd name="connsiteY222" fmla="*/ 5847715 h 5868458"/>
              <a:gd name="connisteX223" fmla="*/ 6623261 w 11073765"/>
              <a:gd name="connsiteY223" fmla="*/ 5866765 h 5868458"/>
              <a:gd name="connisteX224" fmla="*/ 6527376 w 11073765"/>
              <a:gd name="connsiteY224" fmla="*/ 5866765 h 5868458"/>
              <a:gd name="connisteX225" fmla="*/ 6432126 w 11073765"/>
              <a:gd name="connsiteY225" fmla="*/ 5866765 h 5868458"/>
              <a:gd name="connisteX226" fmla="*/ 6345766 w 11073765"/>
              <a:gd name="connsiteY226" fmla="*/ 5866765 h 5868458"/>
              <a:gd name="connisteX227" fmla="*/ 6250516 w 11073765"/>
              <a:gd name="connsiteY227" fmla="*/ 5866765 h 5868458"/>
              <a:gd name="connisteX228" fmla="*/ 6154631 w 11073765"/>
              <a:gd name="connsiteY228" fmla="*/ 5866765 h 5868458"/>
              <a:gd name="connisteX229" fmla="*/ 6058746 w 11073765"/>
              <a:gd name="connsiteY229" fmla="*/ 5866765 h 5868458"/>
              <a:gd name="connisteX230" fmla="*/ 5973021 w 11073765"/>
              <a:gd name="connsiteY230" fmla="*/ 5866765 h 5868458"/>
              <a:gd name="connisteX231" fmla="*/ 5877136 w 11073765"/>
              <a:gd name="connsiteY231" fmla="*/ 5866765 h 5868458"/>
              <a:gd name="connisteX232" fmla="*/ 5781886 w 11073765"/>
              <a:gd name="connsiteY232" fmla="*/ 5866765 h 5868458"/>
              <a:gd name="connisteX233" fmla="*/ 5686001 w 11073765"/>
              <a:gd name="connsiteY233" fmla="*/ 5866765 h 5868458"/>
              <a:gd name="connisteX234" fmla="*/ 5600276 w 11073765"/>
              <a:gd name="connsiteY234" fmla="*/ 5866765 h 5868458"/>
              <a:gd name="connisteX235" fmla="*/ 5504391 w 11073765"/>
              <a:gd name="connsiteY235" fmla="*/ 5866765 h 5868458"/>
              <a:gd name="connisteX236" fmla="*/ 5408506 w 11073765"/>
              <a:gd name="connsiteY236" fmla="*/ 5866765 h 5868458"/>
              <a:gd name="connisteX237" fmla="*/ 5341831 w 11073765"/>
              <a:gd name="connsiteY237" fmla="*/ 5866765 h 5868458"/>
              <a:gd name="connisteX238" fmla="*/ 5264996 w 11073765"/>
              <a:gd name="connsiteY238" fmla="*/ 5866765 h 5868458"/>
              <a:gd name="connisteX239" fmla="*/ 5198321 w 11073765"/>
              <a:gd name="connsiteY239" fmla="*/ 5866765 h 5868458"/>
              <a:gd name="connisteX240" fmla="*/ 5122121 w 11073765"/>
              <a:gd name="connsiteY240" fmla="*/ 5866765 h 5868458"/>
              <a:gd name="connisteX241" fmla="*/ 5054811 w 11073765"/>
              <a:gd name="connsiteY241" fmla="*/ 5866765 h 5868458"/>
              <a:gd name="connisteX242" fmla="*/ 4959561 w 11073765"/>
              <a:gd name="connsiteY242" fmla="*/ 5866765 h 5868458"/>
              <a:gd name="connisteX243" fmla="*/ 4892251 w 11073765"/>
              <a:gd name="connsiteY243" fmla="*/ 5866765 h 5868458"/>
              <a:gd name="connisteX244" fmla="*/ 4797001 w 11073765"/>
              <a:gd name="connsiteY244" fmla="*/ 5866765 h 5868458"/>
              <a:gd name="connisteX245" fmla="*/ 4682066 w 11073765"/>
              <a:gd name="connsiteY245" fmla="*/ 5866765 h 5868458"/>
              <a:gd name="connisteX246" fmla="*/ 4586181 w 11073765"/>
              <a:gd name="connsiteY246" fmla="*/ 5866765 h 5868458"/>
              <a:gd name="connisteX247" fmla="*/ 4490931 w 11073765"/>
              <a:gd name="connsiteY247" fmla="*/ 5866765 h 5868458"/>
              <a:gd name="connisteX248" fmla="*/ 4375996 w 11073765"/>
              <a:gd name="connsiteY248" fmla="*/ 5866765 h 5868458"/>
              <a:gd name="connisteX249" fmla="*/ 4261061 w 11073765"/>
              <a:gd name="connsiteY249" fmla="*/ 5866765 h 5868458"/>
              <a:gd name="connisteX250" fmla="*/ 4146761 w 11073765"/>
              <a:gd name="connsiteY250" fmla="*/ 5866765 h 5868458"/>
              <a:gd name="connisteX251" fmla="*/ 4031826 w 11073765"/>
              <a:gd name="connsiteY251" fmla="*/ 5866765 h 5868458"/>
              <a:gd name="connisteX252" fmla="*/ 3888316 w 11073765"/>
              <a:gd name="connsiteY252" fmla="*/ 5866765 h 5868458"/>
              <a:gd name="connisteX253" fmla="*/ 3754331 w 11073765"/>
              <a:gd name="connsiteY253" fmla="*/ 5866765 h 5868458"/>
              <a:gd name="connisteX254" fmla="*/ 3639396 w 11073765"/>
              <a:gd name="connsiteY254" fmla="*/ 5866765 h 5868458"/>
              <a:gd name="connisteX255" fmla="*/ 3525096 w 11073765"/>
              <a:gd name="connsiteY255" fmla="*/ 5866765 h 5868458"/>
              <a:gd name="connisteX256" fmla="*/ 3381586 w 11073765"/>
              <a:gd name="connsiteY256" fmla="*/ 5866765 h 5868458"/>
              <a:gd name="connisteX257" fmla="*/ 3247601 w 11073765"/>
              <a:gd name="connsiteY257" fmla="*/ 5866765 h 5868458"/>
              <a:gd name="connisteX258" fmla="*/ 3104091 w 11073765"/>
              <a:gd name="connsiteY258" fmla="*/ 5866765 h 5868458"/>
              <a:gd name="connisteX259" fmla="*/ 2989156 w 11073765"/>
              <a:gd name="connsiteY259" fmla="*/ 5866765 h 5868458"/>
              <a:gd name="connisteX260" fmla="*/ 2874856 w 11073765"/>
              <a:gd name="connsiteY260" fmla="*/ 5866765 h 5868458"/>
              <a:gd name="connisteX261" fmla="*/ 2759921 w 11073765"/>
              <a:gd name="connsiteY261" fmla="*/ 5866765 h 5868458"/>
              <a:gd name="connisteX262" fmla="*/ 2664036 w 11073765"/>
              <a:gd name="connsiteY262" fmla="*/ 5866765 h 5868458"/>
              <a:gd name="connisteX263" fmla="*/ 2578311 w 11073765"/>
              <a:gd name="connsiteY263" fmla="*/ 5866765 h 5868458"/>
              <a:gd name="connisteX264" fmla="*/ 2482426 w 11073765"/>
              <a:gd name="connsiteY264" fmla="*/ 5866765 h 5868458"/>
              <a:gd name="connisteX265" fmla="*/ 2387176 w 11073765"/>
              <a:gd name="connsiteY265" fmla="*/ 5866765 h 5868458"/>
              <a:gd name="connisteX266" fmla="*/ 2291291 w 11073765"/>
              <a:gd name="connsiteY266" fmla="*/ 5866765 h 5868458"/>
              <a:gd name="connisteX267" fmla="*/ 2205566 w 11073765"/>
              <a:gd name="connsiteY267" fmla="*/ 5866765 h 5868458"/>
              <a:gd name="connisteX268" fmla="*/ 2109681 w 11073765"/>
              <a:gd name="connsiteY268" fmla="*/ 5866765 h 5868458"/>
              <a:gd name="connisteX269" fmla="*/ 2013796 w 11073765"/>
              <a:gd name="connsiteY269" fmla="*/ 5866765 h 5868458"/>
              <a:gd name="connisteX270" fmla="*/ 1918546 w 11073765"/>
              <a:gd name="connsiteY270" fmla="*/ 5866765 h 5868458"/>
              <a:gd name="connisteX271" fmla="*/ 1851236 w 11073765"/>
              <a:gd name="connsiteY271" fmla="*/ 5866765 h 5868458"/>
              <a:gd name="connisteX272" fmla="*/ 1755986 w 11073765"/>
              <a:gd name="connsiteY272" fmla="*/ 5866765 h 5868458"/>
              <a:gd name="connisteX273" fmla="*/ 1688676 w 11073765"/>
              <a:gd name="connsiteY273" fmla="*/ 5866765 h 5868458"/>
              <a:gd name="connisteX274" fmla="*/ 1593426 w 11073765"/>
              <a:gd name="connsiteY274" fmla="*/ 5866765 h 5868458"/>
              <a:gd name="connisteX275" fmla="*/ 1497541 w 11073765"/>
              <a:gd name="connsiteY275" fmla="*/ 5866765 h 5868458"/>
              <a:gd name="connisteX276" fmla="*/ 1430866 w 11073765"/>
              <a:gd name="connsiteY276" fmla="*/ 5866765 h 5868458"/>
              <a:gd name="connisteX277" fmla="*/ 1354031 w 11073765"/>
              <a:gd name="connsiteY277" fmla="*/ 5866765 h 5868458"/>
              <a:gd name="connisteX278" fmla="*/ 1239731 w 11073765"/>
              <a:gd name="connsiteY278" fmla="*/ 5866765 h 5868458"/>
              <a:gd name="connisteX279" fmla="*/ 1134321 w 11073765"/>
              <a:gd name="connsiteY279" fmla="*/ 5866765 h 5868458"/>
              <a:gd name="connisteX280" fmla="*/ 1009861 w 11073765"/>
              <a:gd name="connsiteY280" fmla="*/ 5866765 h 5868458"/>
              <a:gd name="connisteX281" fmla="*/ 914611 w 11073765"/>
              <a:gd name="connsiteY281" fmla="*/ 5866765 h 5868458"/>
              <a:gd name="connisteX282" fmla="*/ 847301 w 11073765"/>
              <a:gd name="connsiteY282" fmla="*/ 5866765 h 5868458"/>
              <a:gd name="connisteX283" fmla="*/ 771101 w 11073765"/>
              <a:gd name="connsiteY283" fmla="*/ 5866765 h 5868458"/>
              <a:gd name="connisteX284" fmla="*/ 703791 w 11073765"/>
              <a:gd name="connsiteY284" fmla="*/ 5866765 h 5868458"/>
              <a:gd name="connisteX285" fmla="*/ 637116 w 11073765"/>
              <a:gd name="connsiteY285" fmla="*/ 5866765 h 5868458"/>
              <a:gd name="connisteX286" fmla="*/ 560916 w 11073765"/>
              <a:gd name="connsiteY286" fmla="*/ 5866765 h 5868458"/>
              <a:gd name="connisteX287" fmla="*/ 493606 w 11073765"/>
              <a:gd name="connsiteY287" fmla="*/ 5866765 h 5868458"/>
              <a:gd name="connisteX288" fmla="*/ 426931 w 11073765"/>
              <a:gd name="connsiteY288" fmla="*/ 5866765 h 5868458"/>
              <a:gd name="connisteX289" fmla="*/ 350096 w 11073765"/>
              <a:gd name="connsiteY289" fmla="*/ 5857240 h 5868458"/>
              <a:gd name="connisteX290" fmla="*/ 273896 w 11073765"/>
              <a:gd name="connsiteY290" fmla="*/ 5847715 h 5868458"/>
              <a:gd name="connisteX291" fmla="*/ 206586 w 11073765"/>
              <a:gd name="connsiteY291" fmla="*/ 5828665 h 5868458"/>
              <a:gd name="connisteX292" fmla="*/ 139911 w 11073765"/>
              <a:gd name="connsiteY292" fmla="*/ 5818505 h 5868458"/>
              <a:gd name="connisteX293" fmla="*/ 73236 w 11073765"/>
              <a:gd name="connsiteY293" fmla="*/ 5808980 h 5868458"/>
              <a:gd name="connisteX294" fmla="*/ 5926 w 11073765"/>
              <a:gd name="connsiteY294" fmla="*/ 5789930 h 5868458"/>
              <a:gd name="connisteX295" fmla="*/ 5926 w 11073765"/>
              <a:gd name="connsiteY295" fmla="*/ 5694680 h 5868458"/>
              <a:gd name="connisteX296" fmla="*/ 5926 w 11073765"/>
              <a:gd name="connsiteY296" fmla="*/ 5627370 h 5868458"/>
              <a:gd name="connisteX297" fmla="*/ 5926 w 11073765"/>
              <a:gd name="connsiteY297" fmla="*/ 5532120 h 5868458"/>
              <a:gd name="connisteX298" fmla="*/ 5926 w 11073765"/>
              <a:gd name="connsiteY298" fmla="*/ 5426710 h 5868458"/>
              <a:gd name="connisteX299" fmla="*/ 5926 w 11073765"/>
              <a:gd name="connsiteY299" fmla="*/ 5360035 h 5868458"/>
              <a:gd name="connisteX300" fmla="*/ 5926 w 11073765"/>
              <a:gd name="connsiteY300" fmla="*/ 5264150 h 5868458"/>
              <a:gd name="connisteX301" fmla="*/ 5926 w 11073765"/>
              <a:gd name="connsiteY301" fmla="*/ 5149215 h 5868458"/>
              <a:gd name="connisteX302" fmla="*/ 5926 w 11073765"/>
              <a:gd name="connsiteY302" fmla="*/ 5034915 h 5868458"/>
              <a:gd name="connisteX303" fmla="*/ 5926 w 11073765"/>
              <a:gd name="connsiteY303" fmla="*/ 4919980 h 5868458"/>
              <a:gd name="connisteX304" fmla="*/ 5926 w 11073765"/>
              <a:gd name="connsiteY304" fmla="*/ 4824095 h 5868458"/>
              <a:gd name="connisteX305" fmla="*/ 5926 w 11073765"/>
              <a:gd name="connsiteY305" fmla="*/ 4728845 h 5868458"/>
              <a:gd name="connisteX306" fmla="*/ 5926 w 11073765"/>
              <a:gd name="connsiteY306" fmla="*/ 4642485 h 5868458"/>
              <a:gd name="connisteX307" fmla="*/ 5926 w 11073765"/>
              <a:gd name="connsiteY307" fmla="*/ 4547235 h 5868458"/>
              <a:gd name="connisteX308" fmla="*/ 5926 w 11073765"/>
              <a:gd name="connsiteY308" fmla="*/ 4470400 h 5868458"/>
              <a:gd name="connisteX309" fmla="*/ 5926 w 11073765"/>
              <a:gd name="connsiteY309" fmla="*/ 4403725 h 5868458"/>
              <a:gd name="connisteX310" fmla="*/ 5926 w 11073765"/>
              <a:gd name="connsiteY310" fmla="*/ 4336415 h 5868458"/>
              <a:gd name="connisteX311" fmla="*/ 5926 w 11073765"/>
              <a:gd name="connsiteY311" fmla="*/ 4260215 h 5868458"/>
              <a:gd name="connisteX312" fmla="*/ 5926 w 11073765"/>
              <a:gd name="connsiteY312" fmla="*/ 4192905 h 5868458"/>
              <a:gd name="connisteX313" fmla="*/ 5926 w 11073765"/>
              <a:gd name="connsiteY313" fmla="*/ 4116705 h 5868458"/>
              <a:gd name="connisteX314" fmla="*/ 5926 w 11073765"/>
              <a:gd name="connsiteY314" fmla="*/ 4050030 h 5868458"/>
              <a:gd name="connisteX315" fmla="*/ 5926 w 11073765"/>
              <a:gd name="connsiteY315" fmla="*/ 3954145 h 5868458"/>
              <a:gd name="connisteX316" fmla="*/ 5926 w 11073765"/>
              <a:gd name="connsiteY316" fmla="*/ 3887470 h 5868458"/>
              <a:gd name="connisteX317" fmla="*/ 5926 w 11073765"/>
              <a:gd name="connsiteY317" fmla="*/ 3791585 h 5868458"/>
              <a:gd name="connisteX318" fmla="*/ 5926 w 11073765"/>
              <a:gd name="connsiteY318" fmla="*/ 3724910 h 5868458"/>
              <a:gd name="connisteX319" fmla="*/ 5926 w 11073765"/>
              <a:gd name="connsiteY319" fmla="*/ 3629025 h 5868458"/>
              <a:gd name="connisteX320" fmla="*/ 5926 w 11073765"/>
              <a:gd name="connsiteY320" fmla="*/ 3552825 h 5868458"/>
              <a:gd name="connisteX321" fmla="*/ 5926 w 11073765"/>
              <a:gd name="connsiteY321" fmla="*/ 3485515 h 5868458"/>
              <a:gd name="connisteX322" fmla="*/ 5926 w 11073765"/>
              <a:gd name="connsiteY322" fmla="*/ 3390265 h 5868458"/>
              <a:gd name="connisteX323" fmla="*/ 5926 w 11073765"/>
              <a:gd name="connsiteY323" fmla="*/ 3322955 h 5868458"/>
              <a:gd name="connisteX324" fmla="*/ 5926 w 11073765"/>
              <a:gd name="connsiteY324" fmla="*/ 3227705 h 5868458"/>
              <a:gd name="connisteX325" fmla="*/ 5926 w 11073765"/>
              <a:gd name="connsiteY325" fmla="*/ 3160395 h 5868458"/>
              <a:gd name="connisteX326" fmla="*/ 5926 w 11073765"/>
              <a:gd name="connsiteY326" fmla="*/ 3084195 h 5868458"/>
              <a:gd name="connisteX327" fmla="*/ 15451 w 11073765"/>
              <a:gd name="connsiteY327" fmla="*/ 2988310 h 5868458"/>
              <a:gd name="connisteX328" fmla="*/ 24976 w 11073765"/>
              <a:gd name="connsiteY328" fmla="*/ 2892425 h 5868458"/>
              <a:gd name="connisteX329" fmla="*/ 24976 w 11073765"/>
              <a:gd name="connsiteY329" fmla="*/ 2797175 h 5868458"/>
              <a:gd name="connisteX330" fmla="*/ 24976 w 11073765"/>
              <a:gd name="connsiteY330" fmla="*/ 2701290 h 5868458"/>
              <a:gd name="connisteX331" fmla="*/ 24976 w 11073765"/>
              <a:gd name="connsiteY331" fmla="*/ 2615565 h 5868458"/>
              <a:gd name="connisteX332" fmla="*/ 24976 w 11073765"/>
              <a:gd name="connsiteY332" fmla="*/ 2519680 h 5868458"/>
              <a:gd name="connisteX333" fmla="*/ 24976 w 11073765"/>
              <a:gd name="connsiteY333" fmla="*/ 2443480 h 5868458"/>
              <a:gd name="connisteX334" fmla="*/ 24976 w 11073765"/>
              <a:gd name="connsiteY334" fmla="*/ 2376170 h 5868458"/>
              <a:gd name="connisteX335" fmla="*/ 24976 w 11073765"/>
              <a:gd name="connsiteY335" fmla="*/ 2280920 h 5868458"/>
              <a:gd name="connisteX336" fmla="*/ 24976 w 11073765"/>
              <a:gd name="connsiteY336" fmla="*/ 2185035 h 5868458"/>
              <a:gd name="connisteX337" fmla="*/ 24976 w 11073765"/>
              <a:gd name="connsiteY337" fmla="*/ 2118360 h 5868458"/>
              <a:gd name="connisteX338" fmla="*/ 24976 w 11073765"/>
              <a:gd name="connsiteY338" fmla="*/ 2051050 h 5868458"/>
              <a:gd name="connisteX339" fmla="*/ 24976 w 11073765"/>
              <a:gd name="connsiteY339" fmla="*/ 1974850 h 5868458"/>
              <a:gd name="connisteX340" fmla="*/ 24976 w 11073765"/>
              <a:gd name="connsiteY340" fmla="*/ 1878965 h 5868458"/>
              <a:gd name="connisteX341" fmla="*/ 24976 w 11073765"/>
              <a:gd name="connsiteY341" fmla="*/ 1793240 h 5868458"/>
              <a:gd name="connisteX342" fmla="*/ 24976 w 11073765"/>
              <a:gd name="connsiteY342" fmla="*/ 1716405 h 5868458"/>
              <a:gd name="connisteX343" fmla="*/ 44026 w 11073765"/>
              <a:gd name="connsiteY343" fmla="*/ 1591945 h 5868458"/>
              <a:gd name="connisteX344" fmla="*/ 44026 w 11073765"/>
              <a:gd name="connsiteY344" fmla="*/ 1496695 h 5868458"/>
              <a:gd name="connisteX345" fmla="*/ 44026 w 11073765"/>
              <a:gd name="connsiteY345" fmla="*/ 1372235 h 5868458"/>
              <a:gd name="connisteX346" fmla="*/ 44026 w 11073765"/>
              <a:gd name="connsiteY346" fmla="*/ 1305560 h 5868458"/>
              <a:gd name="connisteX347" fmla="*/ 44026 w 11073765"/>
              <a:gd name="connsiteY347" fmla="*/ 1228724 h 5868458"/>
              <a:gd name="connisteX348" fmla="*/ 53551 w 11073765"/>
              <a:gd name="connsiteY348" fmla="*/ 1152524 h 5868458"/>
              <a:gd name="connisteX349" fmla="*/ 73236 w 11073765"/>
              <a:gd name="connsiteY349" fmla="*/ 1085214 h 5868458"/>
              <a:gd name="connisteX350" fmla="*/ 73236 w 11073765"/>
              <a:gd name="connsiteY350" fmla="*/ 1009014 h 5868458"/>
              <a:gd name="connisteX351" fmla="*/ 73236 w 11073765"/>
              <a:gd name="connsiteY351" fmla="*/ 941704 h 5868458"/>
              <a:gd name="connisteX352" fmla="*/ 82761 w 11073765"/>
              <a:gd name="connsiteY352" fmla="*/ 836929 h 5868458"/>
              <a:gd name="connisteX353" fmla="*/ 101811 w 11073765"/>
              <a:gd name="connsiteY353" fmla="*/ 731519 h 5868458"/>
              <a:gd name="connisteX354" fmla="*/ 111336 w 11073765"/>
              <a:gd name="connsiteY354" fmla="*/ 655319 h 5868458"/>
              <a:gd name="connisteX355" fmla="*/ 111336 w 11073765"/>
              <a:gd name="connsiteY355" fmla="*/ 568959 h 5868458"/>
              <a:gd name="connisteX356" fmla="*/ 120861 w 11073765"/>
              <a:gd name="connsiteY356" fmla="*/ 473709 h 5868458"/>
              <a:gd name="connisteX357" fmla="*/ 139911 w 11073765"/>
              <a:gd name="connsiteY357" fmla="*/ 406399 h 5868458"/>
              <a:gd name="connisteX358" fmla="*/ 139911 w 11073765"/>
              <a:gd name="connsiteY358" fmla="*/ 330199 h 5868458"/>
              <a:gd name="connisteX359" fmla="*/ 149436 w 11073765"/>
              <a:gd name="connsiteY359" fmla="*/ 262889 h 5868458"/>
              <a:gd name="connisteX360" fmla="*/ 149436 w 11073765"/>
              <a:gd name="connsiteY360" fmla="*/ 196214 h 5868458"/>
              <a:gd name="connisteX361" fmla="*/ 92286 w 11073765"/>
              <a:gd name="connsiteY361" fmla="*/ 128904 h 5868458"/>
              <a:gd name="connisteX362" fmla="*/ 82761 w 11073765"/>
              <a:gd name="connsiteY362" fmla="*/ 62229 h 5868458"/>
              <a:gd name="connisteX363" fmla="*/ 101811 w 11073765"/>
              <a:gd name="connsiteY363" fmla="*/ 5079 h 586845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 ang="0">
                <a:pos x="connisteX156" y="connsiteY156"/>
              </a:cxn>
              <a:cxn ang="0">
                <a:pos x="connisteX157" y="connsiteY157"/>
              </a:cxn>
              <a:cxn ang="0">
                <a:pos x="connisteX158" y="connsiteY158"/>
              </a:cxn>
              <a:cxn ang="0">
                <a:pos x="connisteX159" y="connsiteY159"/>
              </a:cxn>
              <a:cxn ang="0">
                <a:pos x="connisteX160" y="connsiteY160"/>
              </a:cxn>
              <a:cxn ang="0">
                <a:pos x="connisteX161" y="connsiteY161"/>
              </a:cxn>
              <a:cxn ang="0">
                <a:pos x="connisteX162" y="connsiteY162"/>
              </a:cxn>
              <a:cxn ang="0">
                <a:pos x="connisteX163" y="connsiteY163"/>
              </a:cxn>
              <a:cxn ang="0">
                <a:pos x="connisteX164" y="connsiteY164"/>
              </a:cxn>
              <a:cxn ang="0">
                <a:pos x="connisteX165" y="connsiteY165"/>
              </a:cxn>
              <a:cxn ang="0">
                <a:pos x="connisteX166" y="connsiteY166"/>
              </a:cxn>
              <a:cxn ang="0">
                <a:pos x="connisteX167" y="connsiteY167"/>
              </a:cxn>
              <a:cxn ang="0">
                <a:pos x="connisteX168" y="connsiteY168"/>
              </a:cxn>
              <a:cxn ang="0">
                <a:pos x="connisteX169" y="connsiteY169"/>
              </a:cxn>
              <a:cxn ang="0">
                <a:pos x="connisteX170" y="connsiteY170"/>
              </a:cxn>
              <a:cxn ang="0">
                <a:pos x="connisteX171" y="connsiteY171"/>
              </a:cxn>
              <a:cxn ang="0">
                <a:pos x="connisteX172" y="connsiteY172"/>
              </a:cxn>
              <a:cxn ang="0">
                <a:pos x="connisteX173" y="connsiteY173"/>
              </a:cxn>
              <a:cxn ang="0">
                <a:pos x="connisteX174" y="connsiteY174"/>
              </a:cxn>
              <a:cxn ang="0">
                <a:pos x="connisteX175" y="connsiteY175"/>
              </a:cxn>
              <a:cxn ang="0">
                <a:pos x="connisteX176" y="connsiteY176"/>
              </a:cxn>
              <a:cxn ang="0">
                <a:pos x="connisteX177" y="connsiteY177"/>
              </a:cxn>
              <a:cxn ang="0">
                <a:pos x="connisteX178" y="connsiteY178"/>
              </a:cxn>
              <a:cxn ang="0">
                <a:pos x="connisteX179" y="connsiteY179"/>
              </a:cxn>
              <a:cxn ang="0">
                <a:pos x="connisteX180" y="connsiteY180"/>
              </a:cxn>
              <a:cxn ang="0">
                <a:pos x="connisteX181" y="connsiteY181"/>
              </a:cxn>
              <a:cxn ang="0">
                <a:pos x="connisteX182" y="connsiteY182"/>
              </a:cxn>
              <a:cxn ang="0">
                <a:pos x="connisteX183" y="connsiteY183"/>
              </a:cxn>
              <a:cxn ang="0">
                <a:pos x="connisteX184" y="connsiteY184"/>
              </a:cxn>
              <a:cxn ang="0">
                <a:pos x="connisteX185" y="connsiteY185"/>
              </a:cxn>
              <a:cxn ang="0">
                <a:pos x="connisteX186" y="connsiteY186"/>
              </a:cxn>
              <a:cxn ang="0">
                <a:pos x="connisteX187" y="connsiteY187"/>
              </a:cxn>
              <a:cxn ang="0">
                <a:pos x="connisteX188" y="connsiteY188"/>
              </a:cxn>
              <a:cxn ang="0">
                <a:pos x="connisteX189" y="connsiteY189"/>
              </a:cxn>
              <a:cxn ang="0">
                <a:pos x="connisteX190" y="connsiteY190"/>
              </a:cxn>
              <a:cxn ang="0">
                <a:pos x="connisteX191" y="connsiteY191"/>
              </a:cxn>
              <a:cxn ang="0">
                <a:pos x="connisteX192" y="connsiteY192"/>
              </a:cxn>
              <a:cxn ang="0">
                <a:pos x="connisteX193" y="connsiteY193"/>
              </a:cxn>
              <a:cxn ang="0">
                <a:pos x="connisteX194" y="connsiteY194"/>
              </a:cxn>
              <a:cxn ang="0">
                <a:pos x="connisteX195" y="connsiteY195"/>
              </a:cxn>
              <a:cxn ang="0">
                <a:pos x="connisteX196" y="connsiteY196"/>
              </a:cxn>
              <a:cxn ang="0">
                <a:pos x="connisteX197" y="connsiteY197"/>
              </a:cxn>
              <a:cxn ang="0">
                <a:pos x="connisteX198" y="connsiteY198"/>
              </a:cxn>
              <a:cxn ang="0">
                <a:pos x="connisteX199" y="connsiteY199"/>
              </a:cxn>
              <a:cxn ang="0">
                <a:pos x="connisteX200" y="connsiteY200"/>
              </a:cxn>
              <a:cxn ang="0">
                <a:pos x="connisteX201" y="connsiteY201"/>
              </a:cxn>
              <a:cxn ang="0">
                <a:pos x="connisteX202" y="connsiteY202"/>
              </a:cxn>
              <a:cxn ang="0">
                <a:pos x="connisteX203" y="connsiteY203"/>
              </a:cxn>
              <a:cxn ang="0">
                <a:pos x="connisteX204" y="connsiteY204"/>
              </a:cxn>
              <a:cxn ang="0">
                <a:pos x="connisteX205" y="connsiteY205"/>
              </a:cxn>
              <a:cxn ang="0">
                <a:pos x="connisteX206" y="connsiteY206"/>
              </a:cxn>
              <a:cxn ang="0">
                <a:pos x="connisteX207" y="connsiteY207"/>
              </a:cxn>
              <a:cxn ang="0">
                <a:pos x="connisteX208" y="connsiteY208"/>
              </a:cxn>
              <a:cxn ang="0">
                <a:pos x="connisteX209" y="connsiteY209"/>
              </a:cxn>
              <a:cxn ang="0">
                <a:pos x="connisteX210" y="connsiteY210"/>
              </a:cxn>
              <a:cxn ang="0">
                <a:pos x="connisteX211" y="connsiteY211"/>
              </a:cxn>
              <a:cxn ang="0">
                <a:pos x="connisteX212" y="connsiteY212"/>
              </a:cxn>
              <a:cxn ang="0">
                <a:pos x="connisteX213" y="connsiteY213"/>
              </a:cxn>
              <a:cxn ang="0">
                <a:pos x="connisteX214" y="connsiteY214"/>
              </a:cxn>
              <a:cxn ang="0">
                <a:pos x="connisteX215" y="connsiteY215"/>
              </a:cxn>
              <a:cxn ang="0">
                <a:pos x="connisteX216" y="connsiteY216"/>
              </a:cxn>
              <a:cxn ang="0">
                <a:pos x="connisteX217" y="connsiteY217"/>
              </a:cxn>
              <a:cxn ang="0">
                <a:pos x="connisteX218" y="connsiteY218"/>
              </a:cxn>
              <a:cxn ang="0">
                <a:pos x="connisteX219" y="connsiteY219"/>
              </a:cxn>
              <a:cxn ang="0">
                <a:pos x="connisteX220" y="connsiteY220"/>
              </a:cxn>
              <a:cxn ang="0">
                <a:pos x="connisteX221" y="connsiteY221"/>
              </a:cxn>
              <a:cxn ang="0">
                <a:pos x="connisteX222" y="connsiteY222"/>
              </a:cxn>
              <a:cxn ang="0">
                <a:pos x="connisteX223" y="connsiteY223"/>
              </a:cxn>
              <a:cxn ang="0">
                <a:pos x="connisteX224" y="connsiteY224"/>
              </a:cxn>
              <a:cxn ang="0">
                <a:pos x="connisteX225" y="connsiteY225"/>
              </a:cxn>
              <a:cxn ang="0">
                <a:pos x="connisteX226" y="connsiteY226"/>
              </a:cxn>
              <a:cxn ang="0">
                <a:pos x="connisteX227" y="connsiteY227"/>
              </a:cxn>
              <a:cxn ang="0">
                <a:pos x="connisteX228" y="connsiteY228"/>
              </a:cxn>
              <a:cxn ang="0">
                <a:pos x="connisteX229" y="connsiteY229"/>
              </a:cxn>
              <a:cxn ang="0">
                <a:pos x="connisteX230" y="connsiteY230"/>
              </a:cxn>
              <a:cxn ang="0">
                <a:pos x="connisteX231" y="connsiteY231"/>
              </a:cxn>
              <a:cxn ang="0">
                <a:pos x="connisteX232" y="connsiteY232"/>
              </a:cxn>
              <a:cxn ang="0">
                <a:pos x="connisteX233" y="connsiteY233"/>
              </a:cxn>
              <a:cxn ang="0">
                <a:pos x="connisteX234" y="connsiteY234"/>
              </a:cxn>
              <a:cxn ang="0">
                <a:pos x="connisteX235" y="connsiteY235"/>
              </a:cxn>
              <a:cxn ang="0">
                <a:pos x="connisteX236" y="connsiteY236"/>
              </a:cxn>
              <a:cxn ang="0">
                <a:pos x="connisteX237" y="connsiteY237"/>
              </a:cxn>
              <a:cxn ang="0">
                <a:pos x="connisteX238" y="connsiteY238"/>
              </a:cxn>
              <a:cxn ang="0">
                <a:pos x="connisteX239" y="connsiteY239"/>
              </a:cxn>
              <a:cxn ang="0">
                <a:pos x="connisteX240" y="connsiteY240"/>
              </a:cxn>
              <a:cxn ang="0">
                <a:pos x="connisteX241" y="connsiteY241"/>
              </a:cxn>
              <a:cxn ang="0">
                <a:pos x="connisteX242" y="connsiteY242"/>
              </a:cxn>
              <a:cxn ang="0">
                <a:pos x="connisteX243" y="connsiteY243"/>
              </a:cxn>
              <a:cxn ang="0">
                <a:pos x="connisteX244" y="connsiteY244"/>
              </a:cxn>
              <a:cxn ang="0">
                <a:pos x="connisteX245" y="connsiteY245"/>
              </a:cxn>
              <a:cxn ang="0">
                <a:pos x="connisteX246" y="connsiteY246"/>
              </a:cxn>
              <a:cxn ang="0">
                <a:pos x="connisteX247" y="connsiteY247"/>
              </a:cxn>
              <a:cxn ang="0">
                <a:pos x="connisteX248" y="connsiteY248"/>
              </a:cxn>
              <a:cxn ang="0">
                <a:pos x="connisteX249" y="connsiteY249"/>
              </a:cxn>
              <a:cxn ang="0">
                <a:pos x="connisteX250" y="connsiteY250"/>
              </a:cxn>
              <a:cxn ang="0">
                <a:pos x="connisteX251" y="connsiteY251"/>
              </a:cxn>
              <a:cxn ang="0">
                <a:pos x="connisteX252" y="connsiteY252"/>
              </a:cxn>
              <a:cxn ang="0">
                <a:pos x="connisteX253" y="connsiteY253"/>
              </a:cxn>
              <a:cxn ang="0">
                <a:pos x="connisteX254" y="connsiteY254"/>
              </a:cxn>
              <a:cxn ang="0">
                <a:pos x="connisteX255" y="connsiteY255"/>
              </a:cxn>
              <a:cxn ang="0">
                <a:pos x="connisteX256" y="connsiteY256"/>
              </a:cxn>
              <a:cxn ang="0">
                <a:pos x="connisteX257" y="connsiteY257"/>
              </a:cxn>
              <a:cxn ang="0">
                <a:pos x="connisteX258" y="connsiteY258"/>
              </a:cxn>
              <a:cxn ang="0">
                <a:pos x="connisteX259" y="connsiteY259"/>
              </a:cxn>
              <a:cxn ang="0">
                <a:pos x="connisteX260" y="connsiteY260"/>
              </a:cxn>
              <a:cxn ang="0">
                <a:pos x="connisteX261" y="connsiteY261"/>
              </a:cxn>
              <a:cxn ang="0">
                <a:pos x="connisteX262" y="connsiteY262"/>
              </a:cxn>
              <a:cxn ang="0">
                <a:pos x="connisteX263" y="connsiteY263"/>
              </a:cxn>
              <a:cxn ang="0">
                <a:pos x="connisteX264" y="connsiteY264"/>
              </a:cxn>
              <a:cxn ang="0">
                <a:pos x="connisteX265" y="connsiteY265"/>
              </a:cxn>
              <a:cxn ang="0">
                <a:pos x="connisteX266" y="connsiteY266"/>
              </a:cxn>
              <a:cxn ang="0">
                <a:pos x="connisteX267" y="connsiteY267"/>
              </a:cxn>
              <a:cxn ang="0">
                <a:pos x="connisteX268" y="connsiteY268"/>
              </a:cxn>
              <a:cxn ang="0">
                <a:pos x="connisteX269" y="connsiteY269"/>
              </a:cxn>
              <a:cxn ang="0">
                <a:pos x="connisteX270" y="connsiteY270"/>
              </a:cxn>
              <a:cxn ang="0">
                <a:pos x="connisteX271" y="connsiteY271"/>
              </a:cxn>
              <a:cxn ang="0">
                <a:pos x="connisteX272" y="connsiteY272"/>
              </a:cxn>
              <a:cxn ang="0">
                <a:pos x="connisteX273" y="connsiteY273"/>
              </a:cxn>
              <a:cxn ang="0">
                <a:pos x="connisteX274" y="connsiteY274"/>
              </a:cxn>
              <a:cxn ang="0">
                <a:pos x="connisteX275" y="connsiteY275"/>
              </a:cxn>
              <a:cxn ang="0">
                <a:pos x="connisteX276" y="connsiteY276"/>
              </a:cxn>
              <a:cxn ang="0">
                <a:pos x="connisteX277" y="connsiteY277"/>
              </a:cxn>
              <a:cxn ang="0">
                <a:pos x="connisteX278" y="connsiteY278"/>
              </a:cxn>
              <a:cxn ang="0">
                <a:pos x="connisteX279" y="connsiteY279"/>
              </a:cxn>
              <a:cxn ang="0">
                <a:pos x="connisteX280" y="connsiteY280"/>
              </a:cxn>
              <a:cxn ang="0">
                <a:pos x="connisteX281" y="connsiteY281"/>
              </a:cxn>
              <a:cxn ang="0">
                <a:pos x="connisteX282" y="connsiteY282"/>
              </a:cxn>
              <a:cxn ang="0">
                <a:pos x="connisteX283" y="connsiteY283"/>
              </a:cxn>
              <a:cxn ang="0">
                <a:pos x="connisteX284" y="connsiteY284"/>
              </a:cxn>
              <a:cxn ang="0">
                <a:pos x="connisteX285" y="connsiteY285"/>
              </a:cxn>
              <a:cxn ang="0">
                <a:pos x="connisteX286" y="connsiteY286"/>
              </a:cxn>
              <a:cxn ang="0">
                <a:pos x="connisteX287" y="connsiteY287"/>
              </a:cxn>
              <a:cxn ang="0">
                <a:pos x="connisteX288" y="connsiteY288"/>
              </a:cxn>
              <a:cxn ang="0">
                <a:pos x="connisteX289" y="connsiteY289"/>
              </a:cxn>
              <a:cxn ang="0">
                <a:pos x="connisteX290" y="connsiteY290"/>
              </a:cxn>
              <a:cxn ang="0">
                <a:pos x="connisteX291" y="connsiteY291"/>
              </a:cxn>
              <a:cxn ang="0">
                <a:pos x="connisteX292" y="connsiteY292"/>
              </a:cxn>
              <a:cxn ang="0">
                <a:pos x="connisteX293" y="connsiteY293"/>
              </a:cxn>
              <a:cxn ang="0">
                <a:pos x="connisteX294" y="connsiteY294"/>
              </a:cxn>
              <a:cxn ang="0">
                <a:pos x="connisteX295" y="connsiteY295"/>
              </a:cxn>
              <a:cxn ang="0">
                <a:pos x="connisteX296" y="connsiteY296"/>
              </a:cxn>
              <a:cxn ang="0">
                <a:pos x="connisteX297" y="connsiteY297"/>
              </a:cxn>
              <a:cxn ang="0">
                <a:pos x="connisteX298" y="connsiteY298"/>
              </a:cxn>
              <a:cxn ang="0">
                <a:pos x="connisteX299" y="connsiteY299"/>
              </a:cxn>
              <a:cxn ang="0">
                <a:pos x="connisteX300" y="connsiteY300"/>
              </a:cxn>
              <a:cxn ang="0">
                <a:pos x="connisteX301" y="connsiteY301"/>
              </a:cxn>
              <a:cxn ang="0">
                <a:pos x="connisteX302" y="connsiteY302"/>
              </a:cxn>
              <a:cxn ang="0">
                <a:pos x="connisteX303" y="connsiteY303"/>
              </a:cxn>
              <a:cxn ang="0">
                <a:pos x="connisteX304" y="connsiteY304"/>
              </a:cxn>
              <a:cxn ang="0">
                <a:pos x="connisteX305" y="connsiteY305"/>
              </a:cxn>
              <a:cxn ang="0">
                <a:pos x="connisteX306" y="connsiteY306"/>
              </a:cxn>
              <a:cxn ang="0">
                <a:pos x="connisteX307" y="connsiteY307"/>
              </a:cxn>
              <a:cxn ang="0">
                <a:pos x="connisteX308" y="connsiteY308"/>
              </a:cxn>
              <a:cxn ang="0">
                <a:pos x="connisteX309" y="connsiteY309"/>
              </a:cxn>
              <a:cxn ang="0">
                <a:pos x="connisteX310" y="connsiteY310"/>
              </a:cxn>
              <a:cxn ang="0">
                <a:pos x="connisteX311" y="connsiteY311"/>
              </a:cxn>
              <a:cxn ang="0">
                <a:pos x="connisteX312" y="connsiteY312"/>
              </a:cxn>
              <a:cxn ang="0">
                <a:pos x="connisteX313" y="connsiteY313"/>
              </a:cxn>
              <a:cxn ang="0">
                <a:pos x="connisteX314" y="connsiteY314"/>
              </a:cxn>
              <a:cxn ang="0">
                <a:pos x="connisteX315" y="connsiteY315"/>
              </a:cxn>
              <a:cxn ang="0">
                <a:pos x="connisteX316" y="connsiteY316"/>
              </a:cxn>
              <a:cxn ang="0">
                <a:pos x="connisteX317" y="connsiteY317"/>
              </a:cxn>
              <a:cxn ang="0">
                <a:pos x="connisteX318" y="connsiteY318"/>
              </a:cxn>
              <a:cxn ang="0">
                <a:pos x="connisteX319" y="connsiteY319"/>
              </a:cxn>
              <a:cxn ang="0">
                <a:pos x="connisteX320" y="connsiteY320"/>
              </a:cxn>
              <a:cxn ang="0">
                <a:pos x="connisteX321" y="connsiteY321"/>
              </a:cxn>
              <a:cxn ang="0">
                <a:pos x="connisteX322" y="connsiteY322"/>
              </a:cxn>
              <a:cxn ang="0">
                <a:pos x="connisteX323" y="connsiteY323"/>
              </a:cxn>
              <a:cxn ang="0">
                <a:pos x="connisteX324" y="connsiteY324"/>
              </a:cxn>
              <a:cxn ang="0">
                <a:pos x="connisteX325" y="connsiteY325"/>
              </a:cxn>
              <a:cxn ang="0">
                <a:pos x="connisteX326" y="connsiteY326"/>
              </a:cxn>
              <a:cxn ang="0">
                <a:pos x="connisteX327" y="connsiteY327"/>
              </a:cxn>
              <a:cxn ang="0">
                <a:pos x="connisteX328" y="connsiteY328"/>
              </a:cxn>
              <a:cxn ang="0">
                <a:pos x="connisteX329" y="connsiteY329"/>
              </a:cxn>
              <a:cxn ang="0">
                <a:pos x="connisteX330" y="connsiteY330"/>
              </a:cxn>
              <a:cxn ang="0">
                <a:pos x="connisteX331" y="connsiteY331"/>
              </a:cxn>
              <a:cxn ang="0">
                <a:pos x="connisteX332" y="connsiteY332"/>
              </a:cxn>
              <a:cxn ang="0">
                <a:pos x="connisteX333" y="connsiteY333"/>
              </a:cxn>
              <a:cxn ang="0">
                <a:pos x="connisteX334" y="connsiteY334"/>
              </a:cxn>
              <a:cxn ang="0">
                <a:pos x="connisteX335" y="connsiteY335"/>
              </a:cxn>
              <a:cxn ang="0">
                <a:pos x="connisteX336" y="connsiteY336"/>
              </a:cxn>
              <a:cxn ang="0">
                <a:pos x="connisteX337" y="connsiteY337"/>
              </a:cxn>
              <a:cxn ang="0">
                <a:pos x="connisteX338" y="connsiteY338"/>
              </a:cxn>
              <a:cxn ang="0">
                <a:pos x="connisteX339" y="connsiteY339"/>
              </a:cxn>
              <a:cxn ang="0">
                <a:pos x="connisteX340" y="connsiteY340"/>
              </a:cxn>
              <a:cxn ang="0">
                <a:pos x="connisteX341" y="connsiteY341"/>
              </a:cxn>
              <a:cxn ang="0">
                <a:pos x="connisteX342" y="connsiteY342"/>
              </a:cxn>
              <a:cxn ang="0">
                <a:pos x="connisteX343" y="connsiteY343"/>
              </a:cxn>
              <a:cxn ang="0">
                <a:pos x="connisteX344" y="connsiteY344"/>
              </a:cxn>
              <a:cxn ang="0">
                <a:pos x="connisteX345" y="connsiteY345"/>
              </a:cxn>
              <a:cxn ang="0">
                <a:pos x="connisteX346" y="connsiteY346"/>
              </a:cxn>
              <a:cxn ang="0">
                <a:pos x="connisteX347" y="connsiteY347"/>
              </a:cxn>
              <a:cxn ang="0">
                <a:pos x="connisteX348" y="connsiteY348"/>
              </a:cxn>
              <a:cxn ang="0">
                <a:pos x="connisteX349" y="connsiteY349"/>
              </a:cxn>
              <a:cxn ang="0">
                <a:pos x="connisteX350" y="connsiteY350"/>
              </a:cxn>
              <a:cxn ang="0">
                <a:pos x="connisteX351" y="connsiteY351"/>
              </a:cxn>
              <a:cxn ang="0">
                <a:pos x="connisteX352" y="connsiteY352"/>
              </a:cxn>
              <a:cxn ang="0">
                <a:pos x="connisteX353" y="connsiteY353"/>
              </a:cxn>
              <a:cxn ang="0">
                <a:pos x="connisteX354" y="connsiteY354"/>
              </a:cxn>
              <a:cxn ang="0">
                <a:pos x="connisteX355" y="connsiteY355"/>
              </a:cxn>
              <a:cxn ang="0">
                <a:pos x="connisteX356" y="connsiteY356"/>
              </a:cxn>
              <a:cxn ang="0">
                <a:pos x="connisteX357" y="connsiteY357"/>
              </a:cxn>
              <a:cxn ang="0">
                <a:pos x="connisteX358" y="connsiteY358"/>
              </a:cxn>
              <a:cxn ang="0">
                <a:pos x="connisteX359" y="connsiteY359"/>
              </a:cxn>
              <a:cxn ang="0">
                <a:pos x="connisteX360" y="connsiteY360"/>
              </a:cxn>
              <a:cxn ang="0">
                <a:pos x="connisteX361" y="connsiteY361"/>
              </a:cxn>
              <a:cxn ang="0">
                <a:pos x="connisteX362" y="connsiteY362"/>
              </a:cxn>
              <a:cxn ang="0">
                <a:pos x="connisteX363" y="connsiteY363"/>
              </a:cxn>
            </a:cxnLst>
            <a:rect l="l" t="t" r="r" b="b"/>
            <a:pathLst>
              <a:path w="11073765" h="5868458">
                <a:moveTo>
                  <a:pt x="101812" y="5080"/>
                </a:moveTo>
                <a:cubicBezTo>
                  <a:pt x="124672" y="-6350"/>
                  <a:pt x="164677" y="5080"/>
                  <a:pt x="197062" y="5080"/>
                </a:cubicBezTo>
                <a:cubicBezTo>
                  <a:pt x="229447" y="5080"/>
                  <a:pt x="235797" y="5080"/>
                  <a:pt x="264372" y="5080"/>
                </a:cubicBezTo>
                <a:cubicBezTo>
                  <a:pt x="292947" y="5080"/>
                  <a:pt x="311997" y="5080"/>
                  <a:pt x="340572" y="5080"/>
                </a:cubicBezTo>
                <a:cubicBezTo>
                  <a:pt x="369147" y="5080"/>
                  <a:pt x="381212" y="5080"/>
                  <a:pt x="407882" y="5080"/>
                </a:cubicBezTo>
                <a:cubicBezTo>
                  <a:pt x="434552" y="5080"/>
                  <a:pt x="436457" y="5080"/>
                  <a:pt x="474557" y="5080"/>
                </a:cubicBezTo>
                <a:cubicBezTo>
                  <a:pt x="512657" y="5080"/>
                  <a:pt x="547582" y="5080"/>
                  <a:pt x="599017" y="5080"/>
                </a:cubicBezTo>
                <a:cubicBezTo>
                  <a:pt x="650452" y="5080"/>
                  <a:pt x="679662" y="5080"/>
                  <a:pt x="733002" y="5080"/>
                </a:cubicBezTo>
                <a:cubicBezTo>
                  <a:pt x="786342" y="5080"/>
                  <a:pt x="807297" y="5080"/>
                  <a:pt x="866352" y="5080"/>
                </a:cubicBezTo>
                <a:cubicBezTo>
                  <a:pt x="925407" y="5080"/>
                  <a:pt x="964142" y="5080"/>
                  <a:pt x="1028912" y="5080"/>
                </a:cubicBezTo>
                <a:cubicBezTo>
                  <a:pt x="1093682" y="5080"/>
                  <a:pt x="1132417" y="5080"/>
                  <a:pt x="1191472" y="5080"/>
                </a:cubicBezTo>
                <a:cubicBezTo>
                  <a:pt x="1250527" y="5080"/>
                  <a:pt x="1266402" y="5080"/>
                  <a:pt x="1325457" y="5080"/>
                </a:cubicBezTo>
                <a:cubicBezTo>
                  <a:pt x="1384512" y="5080"/>
                  <a:pt x="1423247" y="5080"/>
                  <a:pt x="1488017" y="5080"/>
                </a:cubicBezTo>
                <a:cubicBezTo>
                  <a:pt x="1552787" y="5080"/>
                  <a:pt x="1585807" y="5080"/>
                  <a:pt x="1650577" y="5080"/>
                </a:cubicBezTo>
                <a:cubicBezTo>
                  <a:pt x="1715347" y="5080"/>
                  <a:pt x="1748367" y="5080"/>
                  <a:pt x="1813137" y="5080"/>
                </a:cubicBezTo>
                <a:cubicBezTo>
                  <a:pt x="1877907" y="5080"/>
                  <a:pt x="1912832" y="5080"/>
                  <a:pt x="1975697" y="5080"/>
                </a:cubicBezTo>
                <a:cubicBezTo>
                  <a:pt x="2038562" y="5080"/>
                  <a:pt x="2069677" y="5080"/>
                  <a:pt x="2128732" y="5080"/>
                </a:cubicBezTo>
                <a:cubicBezTo>
                  <a:pt x="2187787" y="5080"/>
                  <a:pt x="2216997" y="5080"/>
                  <a:pt x="2272242" y="5080"/>
                </a:cubicBezTo>
                <a:cubicBezTo>
                  <a:pt x="2327487" y="5080"/>
                  <a:pt x="2350982" y="5080"/>
                  <a:pt x="2406227" y="5080"/>
                </a:cubicBezTo>
                <a:cubicBezTo>
                  <a:pt x="2461472" y="5080"/>
                  <a:pt x="2494492" y="5080"/>
                  <a:pt x="2549737" y="5080"/>
                </a:cubicBezTo>
                <a:cubicBezTo>
                  <a:pt x="2604982" y="5080"/>
                  <a:pt x="2628477" y="5080"/>
                  <a:pt x="2683722" y="5080"/>
                </a:cubicBezTo>
                <a:cubicBezTo>
                  <a:pt x="2738967" y="5080"/>
                  <a:pt x="2771352" y="5080"/>
                  <a:pt x="2826597" y="5080"/>
                </a:cubicBezTo>
                <a:cubicBezTo>
                  <a:pt x="2881842" y="5080"/>
                  <a:pt x="2907242" y="5080"/>
                  <a:pt x="2960582" y="5080"/>
                </a:cubicBezTo>
                <a:cubicBezTo>
                  <a:pt x="3013922" y="5080"/>
                  <a:pt x="3039322" y="5080"/>
                  <a:pt x="3094567" y="5080"/>
                </a:cubicBezTo>
                <a:cubicBezTo>
                  <a:pt x="3149812" y="5080"/>
                  <a:pt x="3182832" y="5080"/>
                  <a:pt x="3238077" y="5080"/>
                </a:cubicBezTo>
                <a:cubicBezTo>
                  <a:pt x="3293322" y="5080"/>
                  <a:pt x="3322532" y="5080"/>
                  <a:pt x="3372062" y="5080"/>
                </a:cubicBezTo>
                <a:cubicBezTo>
                  <a:pt x="3421592" y="5080"/>
                  <a:pt x="3439372" y="5080"/>
                  <a:pt x="3486997" y="5080"/>
                </a:cubicBezTo>
                <a:cubicBezTo>
                  <a:pt x="3534622" y="5080"/>
                  <a:pt x="3563197" y="5080"/>
                  <a:pt x="3610822" y="5080"/>
                </a:cubicBezTo>
                <a:cubicBezTo>
                  <a:pt x="3658447" y="5080"/>
                  <a:pt x="3685752" y="5080"/>
                  <a:pt x="3725757" y="5080"/>
                </a:cubicBezTo>
                <a:cubicBezTo>
                  <a:pt x="3765762" y="5080"/>
                  <a:pt x="3770207" y="5080"/>
                  <a:pt x="3812117" y="5080"/>
                </a:cubicBezTo>
                <a:cubicBezTo>
                  <a:pt x="3854027" y="5080"/>
                  <a:pt x="3894032" y="5080"/>
                  <a:pt x="3935942" y="5080"/>
                </a:cubicBezTo>
                <a:cubicBezTo>
                  <a:pt x="3977852" y="5080"/>
                  <a:pt x="3986107" y="5080"/>
                  <a:pt x="4022302" y="5080"/>
                </a:cubicBezTo>
                <a:cubicBezTo>
                  <a:pt x="4058497" y="5080"/>
                  <a:pt x="4079452" y="5080"/>
                  <a:pt x="4117552" y="5080"/>
                </a:cubicBezTo>
                <a:cubicBezTo>
                  <a:pt x="4155652" y="5080"/>
                  <a:pt x="4175337" y="5080"/>
                  <a:pt x="4213437" y="5080"/>
                </a:cubicBezTo>
                <a:cubicBezTo>
                  <a:pt x="4251537" y="5080"/>
                  <a:pt x="4276937" y="5080"/>
                  <a:pt x="4309322" y="5080"/>
                </a:cubicBezTo>
                <a:cubicBezTo>
                  <a:pt x="4341707" y="5080"/>
                  <a:pt x="4343612" y="5080"/>
                  <a:pt x="4375997" y="5080"/>
                </a:cubicBezTo>
                <a:cubicBezTo>
                  <a:pt x="4408382" y="5080"/>
                  <a:pt x="4439497" y="5080"/>
                  <a:pt x="4471882" y="5080"/>
                </a:cubicBezTo>
                <a:cubicBezTo>
                  <a:pt x="4504267" y="5080"/>
                  <a:pt x="4506172" y="5080"/>
                  <a:pt x="4538557" y="5080"/>
                </a:cubicBezTo>
                <a:cubicBezTo>
                  <a:pt x="4570942" y="5080"/>
                  <a:pt x="4596342" y="5080"/>
                  <a:pt x="4634442" y="5080"/>
                </a:cubicBezTo>
                <a:cubicBezTo>
                  <a:pt x="4672542" y="5080"/>
                  <a:pt x="4697307" y="5080"/>
                  <a:pt x="4729692" y="5080"/>
                </a:cubicBezTo>
                <a:cubicBezTo>
                  <a:pt x="4762077" y="5080"/>
                  <a:pt x="4764617" y="5080"/>
                  <a:pt x="4797002" y="5080"/>
                </a:cubicBezTo>
                <a:cubicBezTo>
                  <a:pt x="4829387" y="5080"/>
                  <a:pt x="4854152" y="5080"/>
                  <a:pt x="4892252" y="5080"/>
                </a:cubicBezTo>
                <a:cubicBezTo>
                  <a:pt x="4930352" y="5080"/>
                  <a:pt x="4951942" y="5080"/>
                  <a:pt x="4988137" y="5080"/>
                </a:cubicBezTo>
                <a:cubicBezTo>
                  <a:pt x="5024332" y="5080"/>
                  <a:pt x="5037667" y="5080"/>
                  <a:pt x="5073862" y="5080"/>
                </a:cubicBezTo>
                <a:cubicBezTo>
                  <a:pt x="5110057" y="5080"/>
                  <a:pt x="5131647" y="5080"/>
                  <a:pt x="5169747" y="5080"/>
                </a:cubicBezTo>
                <a:cubicBezTo>
                  <a:pt x="5207847" y="5080"/>
                  <a:pt x="5226897" y="5080"/>
                  <a:pt x="5264997" y="5080"/>
                </a:cubicBezTo>
                <a:cubicBezTo>
                  <a:pt x="5303097" y="5080"/>
                  <a:pt x="5322782" y="5080"/>
                  <a:pt x="5360882" y="5080"/>
                </a:cubicBezTo>
                <a:cubicBezTo>
                  <a:pt x="5398982" y="5080"/>
                  <a:pt x="5420572" y="5080"/>
                  <a:pt x="5456767" y="5080"/>
                </a:cubicBezTo>
                <a:cubicBezTo>
                  <a:pt x="5492962" y="5080"/>
                  <a:pt x="5506297" y="5080"/>
                  <a:pt x="5542492" y="5080"/>
                </a:cubicBezTo>
                <a:cubicBezTo>
                  <a:pt x="5578687" y="5080"/>
                  <a:pt x="5600277" y="5080"/>
                  <a:pt x="5638377" y="5080"/>
                </a:cubicBezTo>
                <a:cubicBezTo>
                  <a:pt x="5676477" y="5080"/>
                  <a:pt x="5695527" y="5080"/>
                  <a:pt x="5733627" y="5080"/>
                </a:cubicBezTo>
                <a:cubicBezTo>
                  <a:pt x="5771727" y="5080"/>
                  <a:pt x="5793317" y="5080"/>
                  <a:pt x="5829512" y="5080"/>
                </a:cubicBezTo>
                <a:cubicBezTo>
                  <a:pt x="5865707" y="5080"/>
                  <a:pt x="5879042" y="5080"/>
                  <a:pt x="5915237" y="5080"/>
                </a:cubicBezTo>
                <a:cubicBezTo>
                  <a:pt x="5951432" y="5080"/>
                  <a:pt x="5973022" y="5080"/>
                  <a:pt x="6011122" y="5080"/>
                </a:cubicBezTo>
                <a:cubicBezTo>
                  <a:pt x="6049222" y="5080"/>
                  <a:pt x="6068907" y="5080"/>
                  <a:pt x="6107007" y="5080"/>
                </a:cubicBezTo>
                <a:cubicBezTo>
                  <a:pt x="6145107" y="5080"/>
                  <a:pt x="6166062" y="5080"/>
                  <a:pt x="6202257" y="5080"/>
                </a:cubicBezTo>
                <a:cubicBezTo>
                  <a:pt x="6238452" y="5080"/>
                  <a:pt x="6252422" y="5080"/>
                  <a:pt x="6288617" y="5080"/>
                </a:cubicBezTo>
                <a:cubicBezTo>
                  <a:pt x="6324812" y="5080"/>
                  <a:pt x="6345767" y="5080"/>
                  <a:pt x="6383867" y="5080"/>
                </a:cubicBezTo>
                <a:cubicBezTo>
                  <a:pt x="6421967" y="5080"/>
                  <a:pt x="6441652" y="5080"/>
                  <a:pt x="6479752" y="5080"/>
                </a:cubicBezTo>
                <a:cubicBezTo>
                  <a:pt x="6517852" y="5080"/>
                  <a:pt x="6543252" y="5080"/>
                  <a:pt x="6575637" y="5080"/>
                </a:cubicBezTo>
                <a:cubicBezTo>
                  <a:pt x="6608022" y="5080"/>
                  <a:pt x="6613737" y="5080"/>
                  <a:pt x="6642312" y="5080"/>
                </a:cubicBezTo>
                <a:cubicBezTo>
                  <a:pt x="6670887" y="5080"/>
                  <a:pt x="6686127" y="5080"/>
                  <a:pt x="6718512" y="5080"/>
                </a:cubicBezTo>
                <a:cubicBezTo>
                  <a:pt x="6750897" y="5080"/>
                  <a:pt x="6772487" y="5080"/>
                  <a:pt x="6804872" y="5080"/>
                </a:cubicBezTo>
                <a:cubicBezTo>
                  <a:pt x="6837257" y="5080"/>
                  <a:pt x="6852497" y="5080"/>
                  <a:pt x="6881072" y="5080"/>
                </a:cubicBezTo>
                <a:cubicBezTo>
                  <a:pt x="6909647" y="5080"/>
                  <a:pt x="6915997" y="5080"/>
                  <a:pt x="6948382" y="5080"/>
                </a:cubicBezTo>
                <a:cubicBezTo>
                  <a:pt x="6980767" y="5080"/>
                  <a:pt x="7011247" y="5080"/>
                  <a:pt x="7043632" y="5080"/>
                </a:cubicBezTo>
                <a:cubicBezTo>
                  <a:pt x="7076017" y="5080"/>
                  <a:pt x="7082367" y="5080"/>
                  <a:pt x="7110942" y="5080"/>
                </a:cubicBezTo>
                <a:cubicBezTo>
                  <a:pt x="7139517" y="5080"/>
                  <a:pt x="7152852" y="5080"/>
                  <a:pt x="7187142" y="5080"/>
                </a:cubicBezTo>
                <a:cubicBezTo>
                  <a:pt x="7221432" y="5080"/>
                  <a:pt x="7250642" y="5080"/>
                  <a:pt x="7283027" y="5080"/>
                </a:cubicBezTo>
                <a:cubicBezTo>
                  <a:pt x="7315412" y="5080"/>
                  <a:pt x="7323032" y="5080"/>
                  <a:pt x="7349702" y="5080"/>
                </a:cubicBezTo>
                <a:cubicBezTo>
                  <a:pt x="7376372" y="5080"/>
                  <a:pt x="7384627" y="5080"/>
                  <a:pt x="7417012" y="5080"/>
                </a:cubicBezTo>
                <a:cubicBezTo>
                  <a:pt x="7449397" y="5080"/>
                  <a:pt x="7477972" y="5080"/>
                  <a:pt x="7512262" y="5080"/>
                </a:cubicBezTo>
                <a:cubicBezTo>
                  <a:pt x="7546552" y="5080"/>
                  <a:pt x="7560522" y="5080"/>
                  <a:pt x="7589097" y="5080"/>
                </a:cubicBezTo>
                <a:cubicBezTo>
                  <a:pt x="7617672" y="5080"/>
                  <a:pt x="7629102" y="5080"/>
                  <a:pt x="7655772" y="5080"/>
                </a:cubicBezTo>
                <a:cubicBezTo>
                  <a:pt x="7682442" y="5080"/>
                  <a:pt x="7694507" y="5080"/>
                  <a:pt x="7723082" y="5080"/>
                </a:cubicBezTo>
                <a:cubicBezTo>
                  <a:pt x="7751657" y="5080"/>
                  <a:pt x="7770707" y="5080"/>
                  <a:pt x="7799282" y="5080"/>
                </a:cubicBezTo>
                <a:cubicBezTo>
                  <a:pt x="7827857" y="5080"/>
                  <a:pt x="7837382" y="5080"/>
                  <a:pt x="7865957" y="5080"/>
                </a:cubicBezTo>
                <a:cubicBezTo>
                  <a:pt x="7894532" y="5080"/>
                  <a:pt x="7914217" y="5080"/>
                  <a:pt x="7942792" y="5080"/>
                </a:cubicBezTo>
                <a:cubicBezTo>
                  <a:pt x="7971367" y="5080"/>
                  <a:pt x="7980892" y="5080"/>
                  <a:pt x="8009467" y="5080"/>
                </a:cubicBezTo>
                <a:cubicBezTo>
                  <a:pt x="8038042" y="5080"/>
                  <a:pt x="8057727" y="5080"/>
                  <a:pt x="8086302" y="5080"/>
                </a:cubicBezTo>
                <a:cubicBezTo>
                  <a:pt x="8114877" y="5080"/>
                  <a:pt x="8126307" y="5080"/>
                  <a:pt x="8152977" y="5080"/>
                </a:cubicBezTo>
                <a:cubicBezTo>
                  <a:pt x="8179647" y="5080"/>
                  <a:pt x="8191712" y="5080"/>
                  <a:pt x="8220287" y="5080"/>
                </a:cubicBezTo>
                <a:cubicBezTo>
                  <a:pt x="8248862" y="5080"/>
                  <a:pt x="8260292" y="5080"/>
                  <a:pt x="8296487" y="5080"/>
                </a:cubicBezTo>
                <a:cubicBezTo>
                  <a:pt x="8332682" y="5080"/>
                  <a:pt x="8361892" y="5080"/>
                  <a:pt x="8401897" y="5080"/>
                </a:cubicBezTo>
                <a:cubicBezTo>
                  <a:pt x="8441902" y="5080"/>
                  <a:pt x="8453332" y="5080"/>
                  <a:pt x="8497147" y="5080"/>
                </a:cubicBezTo>
                <a:cubicBezTo>
                  <a:pt x="8540962" y="5080"/>
                  <a:pt x="8579697" y="5080"/>
                  <a:pt x="8621607" y="5080"/>
                </a:cubicBezTo>
                <a:cubicBezTo>
                  <a:pt x="8663517" y="5080"/>
                  <a:pt x="8667962" y="5080"/>
                  <a:pt x="8707967" y="5080"/>
                </a:cubicBezTo>
                <a:cubicBezTo>
                  <a:pt x="8747972" y="5080"/>
                  <a:pt x="8780357" y="5080"/>
                  <a:pt x="8822267" y="5080"/>
                </a:cubicBezTo>
                <a:cubicBezTo>
                  <a:pt x="8864177" y="5080"/>
                  <a:pt x="8883862" y="5080"/>
                  <a:pt x="8918152" y="5080"/>
                </a:cubicBezTo>
                <a:cubicBezTo>
                  <a:pt x="8952442" y="5080"/>
                  <a:pt x="8960062" y="5080"/>
                  <a:pt x="8994352" y="5080"/>
                </a:cubicBezTo>
                <a:cubicBezTo>
                  <a:pt x="9028642" y="5080"/>
                  <a:pt x="9057852" y="5080"/>
                  <a:pt x="9090237" y="5080"/>
                </a:cubicBezTo>
                <a:cubicBezTo>
                  <a:pt x="9122622" y="5080"/>
                  <a:pt x="9130242" y="5080"/>
                  <a:pt x="9156912" y="5080"/>
                </a:cubicBezTo>
                <a:cubicBezTo>
                  <a:pt x="9183582" y="5080"/>
                  <a:pt x="9193742" y="5080"/>
                  <a:pt x="9224222" y="5080"/>
                </a:cubicBezTo>
                <a:cubicBezTo>
                  <a:pt x="9254702" y="5080"/>
                  <a:pt x="9279467" y="5080"/>
                  <a:pt x="9309947" y="5080"/>
                </a:cubicBezTo>
                <a:cubicBezTo>
                  <a:pt x="9340427" y="5080"/>
                  <a:pt x="9348682" y="5080"/>
                  <a:pt x="9377257" y="5080"/>
                </a:cubicBezTo>
                <a:cubicBezTo>
                  <a:pt x="9405832" y="5080"/>
                  <a:pt x="9419167" y="5080"/>
                  <a:pt x="9453457" y="5080"/>
                </a:cubicBezTo>
                <a:cubicBezTo>
                  <a:pt x="9487747" y="5080"/>
                  <a:pt x="9513147" y="5080"/>
                  <a:pt x="9549342" y="5080"/>
                </a:cubicBezTo>
                <a:cubicBezTo>
                  <a:pt x="9585537" y="5080"/>
                  <a:pt x="9604587" y="5080"/>
                  <a:pt x="9635067" y="5080"/>
                </a:cubicBezTo>
                <a:cubicBezTo>
                  <a:pt x="9665547" y="5080"/>
                  <a:pt x="9671897" y="5080"/>
                  <a:pt x="9702377" y="5080"/>
                </a:cubicBezTo>
                <a:cubicBezTo>
                  <a:pt x="9732857" y="5080"/>
                  <a:pt x="9757622" y="5080"/>
                  <a:pt x="9788102" y="5080"/>
                </a:cubicBezTo>
                <a:cubicBezTo>
                  <a:pt x="9818582" y="5080"/>
                  <a:pt x="9828742" y="5080"/>
                  <a:pt x="9855412" y="5080"/>
                </a:cubicBezTo>
                <a:cubicBezTo>
                  <a:pt x="9882082" y="5080"/>
                  <a:pt x="9895417" y="5080"/>
                  <a:pt x="9922087" y="5080"/>
                </a:cubicBezTo>
                <a:cubicBezTo>
                  <a:pt x="9948757" y="5080"/>
                  <a:pt x="9960822" y="5080"/>
                  <a:pt x="9989397" y="5080"/>
                </a:cubicBezTo>
                <a:cubicBezTo>
                  <a:pt x="10017972" y="5080"/>
                  <a:pt x="10035117" y="5080"/>
                  <a:pt x="10065597" y="5080"/>
                </a:cubicBezTo>
                <a:cubicBezTo>
                  <a:pt x="10096077" y="5080"/>
                  <a:pt x="10113222" y="5080"/>
                  <a:pt x="10141797" y="5080"/>
                </a:cubicBezTo>
                <a:cubicBezTo>
                  <a:pt x="10170372" y="5080"/>
                  <a:pt x="10176722" y="5080"/>
                  <a:pt x="10209107" y="5080"/>
                </a:cubicBezTo>
                <a:cubicBezTo>
                  <a:pt x="10241492" y="5080"/>
                  <a:pt x="10271972" y="5080"/>
                  <a:pt x="10304357" y="5080"/>
                </a:cubicBezTo>
                <a:cubicBezTo>
                  <a:pt x="10336742" y="5080"/>
                  <a:pt x="10344997" y="5080"/>
                  <a:pt x="10371667" y="5080"/>
                </a:cubicBezTo>
                <a:cubicBezTo>
                  <a:pt x="10398337" y="5080"/>
                  <a:pt x="10400242" y="5080"/>
                  <a:pt x="10438342" y="5080"/>
                </a:cubicBezTo>
                <a:cubicBezTo>
                  <a:pt x="10476442" y="5080"/>
                  <a:pt x="10520892" y="5080"/>
                  <a:pt x="10562802" y="5080"/>
                </a:cubicBezTo>
                <a:cubicBezTo>
                  <a:pt x="10604712" y="5080"/>
                  <a:pt x="10618682" y="5080"/>
                  <a:pt x="10649162" y="5080"/>
                </a:cubicBezTo>
                <a:cubicBezTo>
                  <a:pt x="10679642" y="5080"/>
                  <a:pt x="10689167" y="1270"/>
                  <a:pt x="10715837" y="5080"/>
                </a:cubicBezTo>
                <a:cubicBezTo>
                  <a:pt x="10742507" y="8890"/>
                  <a:pt x="10753937" y="20320"/>
                  <a:pt x="10782512" y="24130"/>
                </a:cubicBezTo>
                <a:cubicBezTo>
                  <a:pt x="10811087" y="27940"/>
                  <a:pt x="10830772" y="24130"/>
                  <a:pt x="10859347" y="24130"/>
                </a:cubicBezTo>
                <a:cubicBezTo>
                  <a:pt x="10887922" y="24130"/>
                  <a:pt x="10899352" y="14605"/>
                  <a:pt x="10926022" y="24130"/>
                </a:cubicBezTo>
                <a:cubicBezTo>
                  <a:pt x="10952692" y="33655"/>
                  <a:pt x="10976187" y="48895"/>
                  <a:pt x="10993332" y="71755"/>
                </a:cubicBezTo>
                <a:cubicBezTo>
                  <a:pt x="11010477" y="94615"/>
                  <a:pt x="11006667" y="112395"/>
                  <a:pt x="11012382" y="139065"/>
                </a:cubicBezTo>
                <a:cubicBezTo>
                  <a:pt x="11018097" y="165735"/>
                  <a:pt x="11010477" y="175260"/>
                  <a:pt x="11021907" y="205740"/>
                </a:cubicBezTo>
                <a:cubicBezTo>
                  <a:pt x="11033337" y="236220"/>
                  <a:pt x="11060007" y="259080"/>
                  <a:pt x="11069532" y="291465"/>
                </a:cubicBezTo>
                <a:cubicBezTo>
                  <a:pt x="11079057" y="323850"/>
                  <a:pt x="11069532" y="339725"/>
                  <a:pt x="11069532" y="368300"/>
                </a:cubicBezTo>
                <a:cubicBezTo>
                  <a:pt x="11069532" y="396875"/>
                  <a:pt x="11069532" y="408305"/>
                  <a:pt x="11069532" y="434975"/>
                </a:cubicBezTo>
                <a:cubicBezTo>
                  <a:pt x="11069532" y="461645"/>
                  <a:pt x="11069532" y="475615"/>
                  <a:pt x="11069532" y="502285"/>
                </a:cubicBezTo>
                <a:cubicBezTo>
                  <a:pt x="11069532" y="528955"/>
                  <a:pt x="11069532" y="542290"/>
                  <a:pt x="11069532" y="568960"/>
                </a:cubicBezTo>
                <a:cubicBezTo>
                  <a:pt x="11069532" y="595630"/>
                  <a:pt x="11069532" y="600075"/>
                  <a:pt x="11069532" y="636270"/>
                </a:cubicBezTo>
                <a:cubicBezTo>
                  <a:pt x="11069532" y="672465"/>
                  <a:pt x="11069532" y="704850"/>
                  <a:pt x="11069532" y="750570"/>
                </a:cubicBezTo>
                <a:cubicBezTo>
                  <a:pt x="11069532" y="796290"/>
                  <a:pt x="11069532" y="817880"/>
                  <a:pt x="11069532" y="865505"/>
                </a:cubicBezTo>
                <a:cubicBezTo>
                  <a:pt x="11069532" y="913130"/>
                  <a:pt x="11069532" y="942340"/>
                  <a:pt x="11069532" y="989965"/>
                </a:cubicBezTo>
                <a:cubicBezTo>
                  <a:pt x="11069532" y="1037590"/>
                  <a:pt x="11069532" y="1066165"/>
                  <a:pt x="11069532" y="1104265"/>
                </a:cubicBezTo>
                <a:cubicBezTo>
                  <a:pt x="11069532" y="1142365"/>
                  <a:pt x="11069532" y="1141095"/>
                  <a:pt x="11069532" y="1181100"/>
                </a:cubicBezTo>
                <a:cubicBezTo>
                  <a:pt x="11069532" y="1221105"/>
                  <a:pt x="11069532" y="1267460"/>
                  <a:pt x="11069532" y="1305560"/>
                </a:cubicBezTo>
                <a:cubicBezTo>
                  <a:pt x="11069532" y="1343660"/>
                  <a:pt x="11069532" y="1343660"/>
                  <a:pt x="11069532" y="1372235"/>
                </a:cubicBezTo>
                <a:cubicBezTo>
                  <a:pt x="11069532" y="1400810"/>
                  <a:pt x="11069532" y="1420495"/>
                  <a:pt x="11069532" y="1449070"/>
                </a:cubicBezTo>
                <a:cubicBezTo>
                  <a:pt x="11069532" y="1477645"/>
                  <a:pt x="11069532" y="1483360"/>
                  <a:pt x="11069532" y="1515745"/>
                </a:cubicBezTo>
                <a:cubicBezTo>
                  <a:pt x="11069532" y="1548130"/>
                  <a:pt x="11069532" y="1575435"/>
                  <a:pt x="11069532" y="1611630"/>
                </a:cubicBezTo>
                <a:cubicBezTo>
                  <a:pt x="11069532" y="1647825"/>
                  <a:pt x="11069532" y="1664970"/>
                  <a:pt x="11069532" y="1697355"/>
                </a:cubicBezTo>
                <a:cubicBezTo>
                  <a:pt x="11069532" y="1729740"/>
                  <a:pt x="11069532" y="1737995"/>
                  <a:pt x="11069532" y="1774190"/>
                </a:cubicBezTo>
                <a:cubicBezTo>
                  <a:pt x="11069532" y="1810385"/>
                  <a:pt x="11069532" y="1833245"/>
                  <a:pt x="11069532" y="1878965"/>
                </a:cubicBezTo>
                <a:cubicBezTo>
                  <a:pt x="11069532" y="1924685"/>
                  <a:pt x="11069532" y="1965325"/>
                  <a:pt x="11069532" y="2003425"/>
                </a:cubicBezTo>
                <a:cubicBezTo>
                  <a:pt x="11069532" y="2041525"/>
                  <a:pt x="11069532" y="2041525"/>
                  <a:pt x="11069532" y="2070100"/>
                </a:cubicBezTo>
                <a:cubicBezTo>
                  <a:pt x="11069532" y="2098675"/>
                  <a:pt x="11069532" y="2118360"/>
                  <a:pt x="11069532" y="2146935"/>
                </a:cubicBezTo>
                <a:cubicBezTo>
                  <a:pt x="11069532" y="2175510"/>
                  <a:pt x="11069532" y="2185035"/>
                  <a:pt x="11069532" y="2213610"/>
                </a:cubicBezTo>
                <a:cubicBezTo>
                  <a:pt x="11069532" y="2242185"/>
                  <a:pt x="11069532" y="2261870"/>
                  <a:pt x="11069532" y="2290445"/>
                </a:cubicBezTo>
                <a:cubicBezTo>
                  <a:pt x="11069532" y="2319020"/>
                  <a:pt x="11069532" y="2328545"/>
                  <a:pt x="11069532" y="2357120"/>
                </a:cubicBezTo>
                <a:cubicBezTo>
                  <a:pt x="11069532" y="2385695"/>
                  <a:pt x="11069532" y="2405380"/>
                  <a:pt x="11069532" y="2433955"/>
                </a:cubicBezTo>
                <a:cubicBezTo>
                  <a:pt x="11069532" y="2462530"/>
                  <a:pt x="11069532" y="2462530"/>
                  <a:pt x="11069532" y="2500630"/>
                </a:cubicBezTo>
                <a:cubicBezTo>
                  <a:pt x="11069532" y="2538730"/>
                  <a:pt x="11069532" y="2586990"/>
                  <a:pt x="11069532" y="2625090"/>
                </a:cubicBezTo>
                <a:cubicBezTo>
                  <a:pt x="11069532" y="2663190"/>
                  <a:pt x="11069532" y="2665095"/>
                  <a:pt x="11069532" y="2691765"/>
                </a:cubicBezTo>
                <a:cubicBezTo>
                  <a:pt x="11069532" y="2718435"/>
                  <a:pt x="11069532" y="2724785"/>
                  <a:pt x="11069532" y="2759075"/>
                </a:cubicBezTo>
                <a:cubicBezTo>
                  <a:pt x="11069532" y="2793365"/>
                  <a:pt x="11069532" y="2818130"/>
                  <a:pt x="11069532" y="2863850"/>
                </a:cubicBezTo>
                <a:cubicBezTo>
                  <a:pt x="11069532" y="2909570"/>
                  <a:pt x="11069532" y="2944495"/>
                  <a:pt x="11069532" y="2988310"/>
                </a:cubicBezTo>
                <a:cubicBezTo>
                  <a:pt x="11069532" y="3032125"/>
                  <a:pt x="11069532" y="3040380"/>
                  <a:pt x="11069532" y="3084195"/>
                </a:cubicBezTo>
                <a:cubicBezTo>
                  <a:pt x="11069532" y="3128010"/>
                  <a:pt x="11069532" y="3169920"/>
                  <a:pt x="11069532" y="3208020"/>
                </a:cubicBezTo>
                <a:cubicBezTo>
                  <a:pt x="11069532" y="3246120"/>
                  <a:pt x="11069532" y="3237230"/>
                  <a:pt x="11069532" y="3275330"/>
                </a:cubicBezTo>
                <a:cubicBezTo>
                  <a:pt x="11069532" y="3313430"/>
                  <a:pt x="11069532" y="3361690"/>
                  <a:pt x="11069532" y="3399790"/>
                </a:cubicBezTo>
                <a:cubicBezTo>
                  <a:pt x="11069532" y="3437890"/>
                  <a:pt x="11069532" y="3437890"/>
                  <a:pt x="11069532" y="3466465"/>
                </a:cubicBezTo>
                <a:cubicBezTo>
                  <a:pt x="11069532" y="3495040"/>
                  <a:pt x="11069532" y="3514090"/>
                  <a:pt x="11069532" y="3542665"/>
                </a:cubicBezTo>
                <a:cubicBezTo>
                  <a:pt x="11069532" y="3571240"/>
                  <a:pt x="11069532" y="3577590"/>
                  <a:pt x="11069532" y="3609975"/>
                </a:cubicBezTo>
                <a:cubicBezTo>
                  <a:pt x="11069532" y="3642360"/>
                  <a:pt x="11069532" y="3667125"/>
                  <a:pt x="11069532" y="3705225"/>
                </a:cubicBezTo>
                <a:cubicBezTo>
                  <a:pt x="11069532" y="3743325"/>
                  <a:pt x="11069532" y="3763010"/>
                  <a:pt x="11069532" y="3801110"/>
                </a:cubicBezTo>
                <a:cubicBezTo>
                  <a:pt x="11069532" y="3839210"/>
                  <a:pt x="11069532" y="3860800"/>
                  <a:pt x="11069532" y="3896995"/>
                </a:cubicBezTo>
                <a:cubicBezTo>
                  <a:pt x="11069532" y="3933190"/>
                  <a:pt x="11069532" y="3946525"/>
                  <a:pt x="11069532" y="3982720"/>
                </a:cubicBezTo>
                <a:cubicBezTo>
                  <a:pt x="11069532" y="4018915"/>
                  <a:pt x="11069532" y="4040505"/>
                  <a:pt x="11069532" y="4078605"/>
                </a:cubicBezTo>
                <a:cubicBezTo>
                  <a:pt x="11069532" y="4116705"/>
                  <a:pt x="11069532" y="4135755"/>
                  <a:pt x="11069532" y="4173855"/>
                </a:cubicBezTo>
                <a:cubicBezTo>
                  <a:pt x="11069532" y="4211955"/>
                  <a:pt x="11069532" y="4233545"/>
                  <a:pt x="11069532" y="4269740"/>
                </a:cubicBezTo>
                <a:cubicBezTo>
                  <a:pt x="11069532" y="4305935"/>
                  <a:pt x="11069532" y="4323080"/>
                  <a:pt x="11069532" y="4355465"/>
                </a:cubicBezTo>
                <a:cubicBezTo>
                  <a:pt x="11069532" y="4387850"/>
                  <a:pt x="11069532" y="4403725"/>
                  <a:pt x="11069532" y="4432300"/>
                </a:cubicBezTo>
                <a:cubicBezTo>
                  <a:pt x="11069532" y="4460875"/>
                  <a:pt x="11069532" y="4470400"/>
                  <a:pt x="11069532" y="4498975"/>
                </a:cubicBezTo>
                <a:cubicBezTo>
                  <a:pt x="11069532" y="4527550"/>
                  <a:pt x="11069532" y="4547235"/>
                  <a:pt x="11069532" y="4575810"/>
                </a:cubicBezTo>
                <a:cubicBezTo>
                  <a:pt x="11069532" y="4604385"/>
                  <a:pt x="11069532" y="4613910"/>
                  <a:pt x="11069532" y="4642485"/>
                </a:cubicBezTo>
                <a:cubicBezTo>
                  <a:pt x="11069532" y="4671060"/>
                  <a:pt x="11069532" y="4688840"/>
                  <a:pt x="11069532" y="4719320"/>
                </a:cubicBezTo>
                <a:cubicBezTo>
                  <a:pt x="11069532" y="4749800"/>
                  <a:pt x="11069532" y="4763135"/>
                  <a:pt x="11069532" y="4795520"/>
                </a:cubicBezTo>
                <a:cubicBezTo>
                  <a:pt x="11069532" y="4827905"/>
                  <a:pt x="11069532" y="4847590"/>
                  <a:pt x="11069532" y="4881880"/>
                </a:cubicBezTo>
                <a:cubicBezTo>
                  <a:pt x="11069532" y="4916170"/>
                  <a:pt x="11071437" y="4933315"/>
                  <a:pt x="11069532" y="4967605"/>
                </a:cubicBezTo>
                <a:cubicBezTo>
                  <a:pt x="11067627" y="5001895"/>
                  <a:pt x="11065722" y="5021580"/>
                  <a:pt x="11060007" y="5053965"/>
                </a:cubicBezTo>
                <a:cubicBezTo>
                  <a:pt x="11054292" y="5086350"/>
                  <a:pt x="11052387" y="5099685"/>
                  <a:pt x="11040957" y="5130165"/>
                </a:cubicBezTo>
                <a:cubicBezTo>
                  <a:pt x="11029527" y="5160645"/>
                  <a:pt x="11018097" y="5174615"/>
                  <a:pt x="11002857" y="5207000"/>
                </a:cubicBezTo>
                <a:cubicBezTo>
                  <a:pt x="10987617" y="5239385"/>
                  <a:pt x="10978092" y="5262245"/>
                  <a:pt x="10964757" y="5292725"/>
                </a:cubicBezTo>
                <a:cubicBezTo>
                  <a:pt x="10951422" y="5323205"/>
                  <a:pt x="10945072" y="5333365"/>
                  <a:pt x="10935547" y="5360035"/>
                </a:cubicBezTo>
                <a:cubicBezTo>
                  <a:pt x="10926022" y="5386705"/>
                  <a:pt x="10922212" y="5400040"/>
                  <a:pt x="10916497" y="5426710"/>
                </a:cubicBezTo>
                <a:cubicBezTo>
                  <a:pt x="10910782" y="5453380"/>
                  <a:pt x="10918402" y="5466715"/>
                  <a:pt x="10906972" y="5493385"/>
                </a:cubicBezTo>
                <a:cubicBezTo>
                  <a:pt x="10895542" y="5520055"/>
                  <a:pt x="10874587" y="5532120"/>
                  <a:pt x="10859347" y="5560695"/>
                </a:cubicBezTo>
                <a:cubicBezTo>
                  <a:pt x="10844107" y="5589270"/>
                  <a:pt x="10840297" y="5608320"/>
                  <a:pt x="10830772" y="5636895"/>
                </a:cubicBezTo>
                <a:cubicBezTo>
                  <a:pt x="10821247" y="5665470"/>
                  <a:pt x="10830772" y="5683250"/>
                  <a:pt x="10811722" y="5704205"/>
                </a:cubicBezTo>
                <a:cubicBezTo>
                  <a:pt x="10792672" y="5725160"/>
                  <a:pt x="10769177" y="5734685"/>
                  <a:pt x="10734887" y="5742305"/>
                </a:cubicBezTo>
                <a:cubicBezTo>
                  <a:pt x="10700597" y="5749925"/>
                  <a:pt x="10679642" y="5736590"/>
                  <a:pt x="10639637" y="5742305"/>
                </a:cubicBezTo>
                <a:cubicBezTo>
                  <a:pt x="10599632" y="5748020"/>
                  <a:pt x="10576137" y="5763260"/>
                  <a:pt x="10534227" y="5770880"/>
                </a:cubicBezTo>
                <a:cubicBezTo>
                  <a:pt x="10492317" y="5778500"/>
                  <a:pt x="10468822" y="5776595"/>
                  <a:pt x="10428817" y="5780405"/>
                </a:cubicBezTo>
                <a:cubicBezTo>
                  <a:pt x="10388812" y="5784215"/>
                  <a:pt x="10377382" y="5784215"/>
                  <a:pt x="10333567" y="5789930"/>
                </a:cubicBezTo>
                <a:cubicBezTo>
                  <a:pt x="10289752" y="5795645"/>
                  <a:pt x="10249112" y="5805170"/>
                  <a:pt x="10209107" y="5808980"/>
                </a:cubicBezTo>
                <a:cubicBezTo>
                  <a:pt x="10169102" y="5812790"/>
                  <a:pt x="10166562" y="5808980"/>
                  <a:pt x="10132272" y="5808980"/>
                </a:cubicBezTo>
                <a:cubicBezTo>
                  <a:pt x="10097982" y="5808980"/>
                  <a:pt x="10069407" y="5808980"/>
                  <a:pt x="10037022" y="5808980"/>
                </a:cubicBezTo>
                <a:cubicBezTo>
                  <a:pt x="10004637" y="5808980"/>
                  <a:pt x="9996382" y="5808980"/>
                  <a:pt x="9969712" y="5808980"/>
                </a:cubicBezTo>
                <a:cubicBezTo>
                  <a:pt x="9943042" y="5808980"/>
                  <a:pt x="9931612" y="5808980"/>
                  <a:pt x="9903037" y="5808980"/>
                </a:cubicBezTo>
                <a:cubicBezTo>
                  <a:pt x="9874462" y="5808980"/>
                  <a:pt x="9855412" y="5808980"/>
                  <a:pt x="9826837" y="5808980"/>
                </a:cubicBezTo>
                <a:cubicBezTo>
                  <a:pt x="9798262" y="5808980"/>
                  <a:pt x="9788102" y="5807075"/>
                  <a:pt x="9759527" y="5808980"/>
                </a:cubicBezTo>
                <a:cubicBezTo>
                  <a:pt x="9730952" y="5810885"/>
                  <a:pt x="9723332" y="5812790"/>
                  <a:pt x="9683327" y="5818505"/>
                </a:cubicBezTo>
                <a:cubicBezTo>
                  <a:pt x="9643322" y="5824220"/>
                  <a:pt x="9604587" y="5834380"/>
                  <a:pt x="9558867" y="5838190"/>
                </a:cubicBezTo>
                <a:cubicBezTo>
                  <a:pt x="9513147" y="5842000"/>
                  <a:pt x="9487747" y="5838190"/>
                  <a:pt x="9453457" y="5838190"/>
                </a:cubicBezTo>
                <a:cubicBezTo>
                  <a:pt x="9419167" y="5838190"/>
                  <a:pt x="9413452" y="5838190"/>
                  <a:pt x="9386782" y="5838190"/>
                </a:cubicBezTo>
                <a:cubicBezTo>
                  <a:pt x="9360112" y="5838190"/>
                  <a:pt x="9348047" y="5838190"/>
                  <a:pt x="9319472" y="5838190"/>
                </a:cubicBezTo>
                <a:cubicBezTo>
                  <a:pt x="9290897" y="5838190"/>
                  <a:pt x="9271847" y="5838190"/>
                  <a:pt x="9243272" y="5838190"/>
                </a:cubicBezTo>
                <a:cubicBezTo>
                  <a:pt x="9214697" y="5838190"/>
                  <a:pt x="9205172" y="5838190"/>
                  <a:pt x="9176597" y="5838190"/>
                </a:cubicBezTo>
                <a:cubicBezTo>
                  <a:pt x="9148022" y="5838190"/>
                  <a:pt x="9128337" y="5838190"/>
                  <a:pt x="9099762" y="5838190"/>
                </a:cubicBezTo>
                <a:cubicBezTo>
                  <a:pt x="9071187" y="5838190"/>
                  <a:pt x="9065472" y="5838190"/>
                  <a:pt x="9033087" y="5838190"/>
                </a:cubicBezTo>
                <a:cubicBezTo>
                  <a:pt x="9000702" y="5838190"/>
                  <a:pt x="8975302" y="5836285"/>
                  <a:pt x="8937202" y="5838190"/>
                </a:cubicBezTo>
                <a:cubicBezTo>
                  <a:pt x="8899102" y="5840095"/>
                  <a:pt x="8879417" y="5845810"/>
                  <a:pt x="8841317" y="5847715"/>
                </a:cubicBezTo>
                <a:cubicBezTo>
                  <a:pt x="8803217" y="5849620"/>
                  <a:pt x="8782262" y="5847715"/>
                  <a:pt x="8746067" y="5847715"/>
                </a:cubicBezTo>
                <a:cubicBezTo>
                  <a:pt x="8709872" y="5847715"/>
                  <a:pt x="8699712" y="5847715"/>
                  <a:pt x="8659707" y="5847715"/>
                </a:cubicBezTo>
                <a:cubicBezTo>
                  <a:pt x="8619702" y="5847715"/>
                  <a:pt x="8593032" y="5847715"/>
                  <a:pt x="8545407" y="5847715"/>
                </a:cubicBezTo>
                <a:cubicBezTo>
                  <a:pt x="8497782" y="5847715"/>
                  <a:pt x="8472382" y="5847715"/>
                  <a:pt x="8420947" y="5847715"/>
                </a:cubicBezTo>
                <a:cubicBezTo>
                  <a:pt x="8369512" y="5847715"/>
                  <a:pt x="8336492" y="5847715"/>
                  <a:pt x="8286962" y="5847715"/>
                </a:cubicBezTo>
                <a:cubicBezTo>
                  <a:pt x="8237432" y="5847715"/>
                  <a:pt x="8223462" y="5847715"/>
                  <a:pt x="8172027" y="5847715"/>
                </a:cubicBezTo>
                <a:cubicBezTo>
                  <a:pt x="8120592" y="5847715"/>
                  <a:pt x="8083762" y="5847715"/>
                  <a:pt x="8028517" y="5847715"/>
                </a:cubicBezTo>
                <a:cubicBezTo>
                  <a:pt x="7973272" y="5847715"/>
                  <a:pt x="7948507" y="5847715"/>
                  <a:pt x="7895167" y="5847715"/>
                </a:cubicBezTo>
                <a:cubicBezTo>
                  <a:pt x="7841827" y="5847715"/>
                  <a:pt x="7812617" y="5847715"/>
                  <a:pt x="7761182" y="5847715"/>
                </a:cubicBezTo>
                <a:cubicBezTo>
                  <a:pt x="7709747" y="5847715"/>
                  <a:pt x="7688157" y="5847715"/>
                  <a:pt x="7636722" y="5847715"/>
                </a:cubicBezTo>
                <a:cubicBezTo>
                  <a:pt x="7585287" y="5847715"/>
                  <a:pt x="7556077" y="5847715"/>
                  <a:pt x="7502737" y="5847715"/>
                </a:cubicBezTo>
                <a:cubicBezTo>
                  <a:pt x="7449397" y="5847715"/>
                  <a:pt x="7423997" y="5847715"/>
                  <a:pt x="7368752" y="5847715"/>
                </a:cubicBezTo>
                <a:cubicBezTo>
                  <a:pt x="7313507" y="5847715"/>
                  <a:pt x="7281122" y="5847715"/>
                  <a:pt x="7225877" y="5847715"/>
                </a:cubicBezTo>
                <a:cubicBezTo>
                  <a:pt x="7170632" y="5847715"/>
                  <a:pt x="7141422" y="5847715"/>
                  <a:pt x="7091892" y="5847715"/>
                </a:cubicBezTo>
                <a:cubicBezTo>
                  <a:pt x="7042362" y="5847715"/>
                  <a:pt x="7024582" y="5847715"/>
                  <a:pt x="6976957" y="5847715"/>
                </a:cubicBezTo>
                <a:cubicBezTo>
                  <a:pt x="6929332" y="5847715"/>
                  <a:pt x="6900122" y="5847715"/>
                  <a:pt x="6852497" y="5847715"/>
                </a:cubicBezTo>
                <a:cubicBezTo>
                  <a:pt x="6804872" y="5847715"/>
                  <a:pt x="6783917" y="5843905"/>
                  <a:pt x="6738197" y="5847715"/>
                </a:cubicBezTo>
                <a:cubicBezTo>
                  <a:pt x="6692477" y="5851525"/>
                  <a:pt x="6665172" y="5862955"/>
                  <a:pt x="6623262" y="5866765"/>
                </a:cubicBezTo>
                <a:cubicBezTo>
                  <a:pt x="6581352" y="5870575"/>
                  <a:pt x="6565477" y="5866765"/>
                  <a:pt x="6527377" y="5866765"/>
                </a:cubicBezTo>
                <a:cubicBezTo>
                  <a:pt x="6489277" y="5866765"/>
                  <a:pt x="6468322" y="5866765"/>
                  <a:pt x="6432127" y="5866765"/>
                </a:cubicBezTo>
                <a:cubicBezTo>
                  <a:pt x="6395932" y="5866765"/>
                  <a:pt x="6381962" y="5866765"/>
                  <a:pt x="6345767" y="5866765"/>
                </a:cubicBezTo>
                <a:cubicBezTo>
                  <a:pt x="6309572" y="5866765"/>
                  <a:pt x="6288617" y="5866765"/>
                  <a:pt x="6250517" y="5866765"/>
                </a:cubicBezTo>
                <a:cubicBezTo>
                  <a:pt x="6212417" y="5866765"/>
                  <a:pt x="6192732" y="5866765"/>
                  <a:pt x="6154632" y="5866765"/>
                </a:cubicBezTo>
                <a:cubicBezTo>
                  <a:pt x="6116532" y="5866765"/>
                  <a:pt x="6094942" y="5866765"/>
                  <a:pt x="6058747" y="5866765"/>
                </a:cubicBezTo>
                <a:cubicBezTo>
                  <a:pt x="6022552" y="5866765"/>
                  <a:pt x="6009217" y="5866765"/>
                  <a:pt x="5973022" y="5866765"/>
                </a:cubicBezTo>
                <a:cubicBezTo>
                  <a:pt x="5936827" y="5866765"/>
                  <a:pt x="5915237" y="5866765"/>
                  <a:pt x="5877137" y="5866765"/>
                </a:cubicBezTo>
                <a:cubicBezTo>
                  <a:pt x="5839037" y="5866765"/>
                  <a:pt x="5819987" y="5866765"/>
                  <a:pt x="5781887" y="5866765"/>
                </a:cubicBezTo>
                <a:cubicBezTo>
                  <a:pt x="5743787" y="5866765"/>
                  <a:pt x="5722197" y="5866765"/>
                  <a:pt x="5686002" y="5866765"/>
                </a:cubicBezTo>
                <a:cubicBezTo>
                  <a:pt x="5649807" y="5866765"/>
                  <a:pt x="5636472" y="5866765"/>
                  <a:pt x="5600277" y="5866765"/>
                </a:cubicBezTo>
                <a:cubicBezTo>
                  <a:pt x="5564082" y="5866765"/>
                  <a:pt x="5542492" y="5866765"/>
                  <a:pt x="5504392" y="5866765"/>
                </a:cubicBezTo>
                <a:cubicBezTo>
                  <a:pt x="5466292" y="5866765"/>
                  <a:pt x="5440892" y="5866765"/>
                  <a:pt x="5408507" y="5866765"/>
                </a:cubicBezTo>
                <a:cubicBezTo>
                  <a:pt x="5376122" y="5866765"/>
                  <a:pt x="5370407" y="5866765"/>
                  <a:pt x="5341832" y="5866765"/>
                </a:cubicBezTo>
                <a:cubicBezTo>
                  <a:pt x="5313257" y="5866765"/>
                  <a:pt x="5293572" y="5866765"/>
                  <a:pt x="5264997" y="5866765"/>
                </a:cubicBezTo>
                <a:cubicBezTo>
                  <a:pt x="5236422" y="5866765"/>
                  <a:pt x="5226897" y="5866765"/>
                  <a:pt x="5198322" y="5866765"/>
                </a:cubicBezTo>
                <a:cubicBezTo>
                  <a:pt x="5169747" y="5866765"/>
                  <a:pt x="5150697" y="5866765"/>
                  <a:pt x="5122122" y="5866765"/>
                </a:cubicBezTo>
                <a:cubicBezTo>
                  <a:pt x="5093547" y="5866765"/>
                  <a:pt x="5087197" y="5866765"/>
                  <a:pt x="5054812" y="5866765"/>
                </a:cubicBezTo>
                <a:cubicBezTo>
                  <a:pt x="5022427" y="5866765"/>
                  <a:pt x="4991947" y="5866765"/>
                  <a:pt x="4959562" y="5866765"/>
                </a:cubicBezTo>
                <a:cubicBezTo>
                  <a:pt x="4927177" y="5866765"/>
                  <a:pt x="4924637" y="5866765"/>
                  <a:pt x="4892252" y="5866765"/>
                </a:cubicBezTo>
                <a:cubicBezTo>
                  <a:pt x="4859867" y="5866765"/>
                  <a:pt x="4838912" y="5866765"/>
                  <a:pt x="4797002" y="5866765"/>
                </a:cubicBezTo>
                <a:cubicBezTo>
                  <a:pt x="4755092" y="5866765"/>
                  <a:pt x="4723977" y="5866765"/>
                  <a:pt x="4682067" y="5866765"/>
                </a:cubicBezTo>
                <a:cubicBezTo>
                  <a:pt x="4640157" y="5866765"/>
                  <a:pt x="4624282" y="5866765"/>
                  <a:pt x="4586182" y="5866765"/>
                </a:cubicBezTo>
                <a:cubicBezTo>
                  <a:pt x="4548082" y="5866765"/>
                  <a:pt x="4532842" y="5866765"/>
                  <a:pt x="4490932" y="5866765"/>
                </a:cubicBezTo>
                <a:cubicBezTo>
                  <a:pt x="4449022" y="5866765"/>
                  <a:pt x="4421717" y="5866765"/>
                  <a:pt x="4375997" y="5866765"/>
                </a:cubicBezTo>
                <a:cubicBezTo>
                  <a:pt x="4330277" y="5866765"/>
                  <a:pt x="4306782" y="5866765"/>
                  <a:pt x="4261062" y="5866765"/>
                </a:cubicBezTo>
                <a:cubicBezTo>
                  <a:pt x="4215342" y="5866765"/>
                  <a:pt x="4192482" y="5866765"/>
                  <a:pt x="4146762" y="5866765"/>
                </a:cubicBezTo>
                <a:cubicBezTo>
                  <a:pt x="4101042" y="5866765"/>
                  <a:pt x="4083262" y="5866765"/>
                  <a:pt x="4031827" y="5866765"/>
                </a:cubicBezTo>
                <a:cubicBezTo>
                  <a:pt x="3980392" y="5866765"/>
                  <a:pt x="3943562" y="5866765"/>
                  <a:pt x="3888317" y="5866765"/>
                </a:cubicBezTo>
                <a:cubicBezTo>
                  <a:pt x="3833072" y="5866765"/>
                  <a:pt x="3803862" y="5866765"/>
                  <a:pt x="3754332" y="5866765"/>
                </a:cubicBezTo>
                <a:cubicBezTo>
                  <a:pt x="3704802" y="5866765"/>
                  <a:pt x="3685117" y="5866765"/>
                  <a:pt x="3639397" y="5866765"/>
                </a:cubicBezTo>
                <a:cubicBezTo>
                  <a:pt x="3593677" y="5866765"/>
                  <a:pt x="3576532" y="5866765"/>
                  <a:pt x="3525097" y="5866765"/>
                </a:cubicBezTo>
                <a:cubicBezTo>
                  <a:pt x="3473662" y="5866765"/>
                  <a:pt x="3436832" y="5866765"/>
                  <a:pt x="3381587" y="5866765"/>
                </a:cubicBezTo>
                <a:cubicBezTo>
                  <a:pt x="3326342" y="5866765"/>
                  <a:pt x="3302847" y="5866765"/>
                  <a:pt x="3247602" y="5866765"/>
                </a:cubicBezTo>
                <a:cubicBezTo>
                  <a:pt x="3192357" y="5866765"/>
                  <a:pt x="3155527" y="5866765"/>
                  <a:pt x="3104092" y="5866765"/>
                </a:cubicBezTo>
                <a:cubicBezTo>
                  <a:pt x="3052657" y="5866765"/>
                  <a:pt x="3034877" y="5866765"/>
                  <a:pt x="2989157" y="5866765"/>
                </a:cubicBezTo>
                <a:cubicBezTo>
                  <a:pt x="2943437" y="5866765"/>
                  <a:pt x="2920577" y="5866765"/>
                  <a:pt x="2874857" y="5866765"/>
                </a:cubicBezTo>
                <a:cubicBezTo>
                  <a:pt x="2829137" y="5866765"/>
                  <a:pt x="2801832" y="5866765"/>
                  <a:pt x="2759922" y="5866765"/>
                </a:cubicBezTo>
                <a:cubicBezTo>
                  <a:pt x="2718012" y="5866765"/>
                  <a:pt x="2700232" y="5866765"/>
                  <a:pt x="2664037" y="5866765"/>
                </a:cubicBezTo>
                <a:cubicBezTo>
                  <a:pt x="2627842" y="5866765"/>
                  <a:pt x="2614507" y="5866765"/>
                  <a:pt x="2578312" y="5866765"/>
                </a:cubicBezTo>
                <a:cubicBezTo>
                  <a:pt x="2542117" y="5866765"/>
                  <a:pt x="2520527" y="5866765"/>
                  <a:pt x="2482427" y="5866765"/>
                </a:cubicBezTo>
                <a:cubicBezTo>
                  <a:pt x="2444327" y="5866765"/>
                  <a:pt x="2425277" y="5866765"/>
                  <a:pt x="2387177" y="5866765"/>
                </a:cubicBezTo>
                <a:cubicBezTo>
                  <a:pt x="2349077" y="5866765"/>
                  <a:pt x="2327487" y="5866765"/>
                  <a:pt x="2291292" y="5866765"/>
                </a:cubicBezTo>
                <a:cubicBezTo>
                  <a:pt x="2255097" y="5866765"/>
                  <a:pt x="2241762" y="5866765"/>
                  <a:pt x="2205567" y="5866765"/>
                </a:cubicBezTo>
                <a:cubicBezTo>
                  <a:pt x="2169372" y="5866765"/>
                  <a:pt x="2147782" y="5866765"/>
                  <a:pt x="2109682" y="5866765"/>
                </a:cubicBezTo>
                <a:cubicBezTo>
                  <a:pt x="2071582" y="5866765"/>
                  <a:pt x="2051897" y="5866765"/>
                  <a:pt x="2013797" y="5866765"/>
                </a:cubicBezTo>
                <a:cubicBezTo>
                  <a:pt x="1975697" y="5866765"/>
                  <a:pt x="1950932" y="5866765"/>
                  <a:pt x="1918547" y="5866765"/>
                </a:cubicBezTo>
                <a:cubicBezTo>
                  <a:pt x="1886162" y="5866765"/>
                  <a:pt x="1883622" y="5866765"/>
                  <a:pt x="1851237" y="5866765"/>
                </a:cubicBezTo>
                <a:cubicBezTo>
                  <a:pt x="1818852" y="5866765"/>
                  <a:pt x="1788372" y="5866765"/>
                  <a:pt x="1755987" y="5866765"/>
                </a:cubicBezTo>
                <a:cubicBezTo>
                  <a:pt x="1723602" y="5866765"/>
                  <a:pt x="1721062" y="5866765"/>
                  <a:pt x="1688677" y="5866765"/>
                </a:cubicBezTo>
                <a:cubicBezTo>
                  <a:pt x="1656292" y="5866765"/>
                  <a:pt x="1631527" y="5866765"/>
                  <a:pt x="1593427" y="5866765"/>
                </a:cubicBezTo>
                <a:cubicBezTo>
                  <a:pt x="1555327" y="5866765"/>
                  <a:pt x="1529927" y="5866765"/>
                  <a:pt x="1497542" y="5866765"/>
                </a:cubicBezTo>
                <a:cubicBezTo>
                  <a:pt x="1465157" y="5866765"/>
                  <a:pt x="1459442" y="5866765"/>
                  <a:pt x="1430867" y="5866765"/>
                </a:cubicBezTo>
                <a:cubicBezTo>
                  <a:pt x="1402292" y="5866765"/>
                  <a:pt x="1392132" y="5866765"/>
                  <a:pt x="1354032" y="5866765"/>
                </a:cubicBezTo>
                <a:cubicBezTo>
                  <a:pt x="1315932" y="5866765"/>
                  <a:pt x="1283547" y="5866765"/>
                  <a:pt x="1239732" y="5866765"/>
                </a:cubicBezTo>
                <a:cubicBezTo>
                  <a:pt x="1195917" y="5866765"/>
                  <a:pt x="1180042" y="5866765"/>
                  <a:pt x="1134322" y="5866765"/>
                </a:cubicBezTo>
                <a:cubicBezTo>
                  <a:pt x="1088602" y="5866765"/>
                  <a:pt x="1053677" y="5866765"/>
                  <a:pt x="1009862" y="5866765"/>
                </a:cubicBezTo>
                <a:cubicBezTo>
                  <a:pt x="966047" y="5866765"/>
                  <a:pt x="946997" y="5866765"/>
                  <a:pt x="914612" y="5866765"/>
                </a:cubicBezTo>
                <a:cubicBezTo>
                  <a:pt x="882227" y="5866765"/>
                  <a:pt x="875877" y="5866765"/>
                  <a:pt x="847302" y="5866765"/>
                </a:cubicBezTo>
                <a:cubicBezTo>
                  <a:pt x="818727" y="5866765"/>
                  <a:pt x="799677" y="5866765"/>
                  <a:pt x="771102" y="5866765"/>
                </a:cubicBezTo>
                <a:cubicBezTo>
                  <a:pt x="742527" y="5866765"/>
                  <a:pt x="730462" y="5866765"/>
                  <a:pt x="703792" y="5866765"/>
                </a:cubicBezTo>
                <a:cubicBezTo>
                  <a:pt x="677122" y="5866765"/>
                  <a:pt x="665692" y="5866765"/>
                  <a:pt x="637117" y="5866765"/>
                </a:cubicBezTo>
                <a:cubicBezTo>
                  <a:pt x="608542" y="5866765"/>
                  <a:pt x="589492" y="5866765"/>
                  <a:pt x="560917" y="5866765"/>
                </a:cubicBezTo>
                <a:cubicBezTo>
                  <a:pt x="532342" y="5866765"/>
                  <a:pt x="520277" y="5866765"/>
                  <a:pt x="493607" y="5866765"/>
                </a:cubicBezTo>
                <a:cubicBezTo>
                  <a:pt x="466937" y="5866765"/>
                  <a:pt x="455507" y="5868670"/>
                  <a:pt x="426932" y="5866765"/>
                </a:cubicBezTo>
                <a:cubicBezTo>
                  <a:pt x="398357" y="5864860"/>
                  <a:pt x="380577" y="5861050"/>
                  <a:pt x="350097" y="5857240"/>
                </a:cubicBezTo>
                <a:cubicBezTo>
                  <a:pt x="319617" y="5853430"/>
                  <a:pt x="302472" y="5853430"/>
                  <a:pt x="273897" y="5847715"/>
                </a:cubicBezTo>
                <a:cubicBezTo>
                  <a:pt x="245322" y="5842000"/>
                  <a:pt x="233257" y="5834380"/>
                  <a:pt x="206587" y="5828665"/>
                </a:cubicBezTo>
                <a:cubicBezTo>
                  <a:pt x="179917" y="5822950"/>
                  <a:pt x="166582" y="5822315"/>
                  <a:pt x="139912" y="5818505"/>
                </a:cubicBezTo>
                <a:cubicBezTo>
                  <a:pt x="113242" y="5814695"/>
                  <a:pt x="99907" y="5814695"/>
                  <a:pt x="73237" y="5808980"/>
                </a:cubicBezTo>
                <a:cubicBezTo>
                  <a:pt x="46567" y="5803265"/>
                  <a:pt x="19262" y="5812790"/>
                  <a:pt x="5927" y="5789930"/>
                </a:cubicBezTo>
                <a:cubicBezTo>
                  <a:pt x="-7408" y="5767070"/>
                  <a:pt x="5927" y="5727065"/>
                  <a:pt x="5927" y="5694680"/>
                </a:cubicBezTo>
                <a:cubicBezTo>
                  <a:pt x="5927" y="5662295"/>
                  <a:pt x="5927" y="5659755"/>
                  <a:pt x="5927" y="5627370"/>
                </a:cubicBezTo>
                <a:cubicBezTo>
                  <a:pt x="5927" y="5594985"/>
                  <a:pt x="5927" y="5572125"/>
                  <a:pt x="5927" y="5532120"/>
                </a:cubicBezTo>
                <a:cubicBezTo>
                  <a:pt x="5927" y="5492115"/>
                  <a:pt x="5927" y="5461000"/>
                  <a:pt x="5927" y="5426710"/>
                </a:cubicBezTo>
                <a:cubicBezTo>
                  <a:pt x="5927" y="5392420"/>
                  <a:pt x="5927" y="5392420"/>
                  <a:pt x="5927" y="5360035"/>
                </a:cubicBezTo>
                <a:cubicBezTo>
                  <a:pt x="5927" y="5327650"/>
                  <a:pt x="5927" y="5306060"/>
                  <a:pt x="5927" y="5264150"/>
                </a:cubicBezTo>
                <a:cubicBezTo>
                  <a:pt x="5927" y="5222240"/>
                  <a:pt x="5927" y="5194935"/>
                  <a:pt x="5927" y="5149215"/>
                </a:cubicBezTo>
                <a:cubicBezTo>
                  <a:pt x="5927" y="5103495"/>
                  <a:pt x="5927" y="5080635"/>
                  <a:pt x="5927" y="5034915"/>
                </a:cubicBezTo>
                <a:cubicBezTo>
                  <a:pt x="5927" y="4989195"/>
                  <a:pt x="5927" y="4961890"/>
                  <a:pt x="5927" y="4919980"/>
                </a:cubicBezTo>
                <a:cubicBezTo>
                  <a:pt x="5927" y="4878070"/>
                  <a:pt x="5927" y="4862195"/>
                  <a:pt x="5927" y="4824095"/>
                </a:cubicBezTo>
                <a:cubicBezTo>
                  <a:pt x="5927" y="4785995"/>
                  <a:pt x="5927" y="4765040"/>
                  <a:pt x="5927" y="4728845"/>
                </a:cubicBezTo>
                <a:cubicBezTo>
                  <a:pt x="5927" y="4692650"/>
                  <a:pt x="5927" y="4678680"/>
                  <a:pt x="5927" y="4642485"/>
                </a:cubicBezTo>
                <a:cubicBezTo>
                  <a:pt x="5927" y="4606290"/>
                  <a:pt x="5927" y="4581525"/>
                  <a:pt x="5927" y="4547235"/>
                </a:cubicBezTo>
                <a:cubicBezTo>
                  <a:pt x="5927" y="4512945"/>
                  <a:pt x="5927" y="4498975"/>
                  <a:pt x="5927" y="4470400"/>
                </a:cubicBezTo>
                <a:cubicBezTo>
                  <a:pt x="5927" y="4441825"/>
                  <a:pt x="5927" y="4430395"/>
                  <a:pt x="5927" y="4403725"/>
                </a:cubicBezTo>
                <a:cubicBezTo>
                  <a:pt x="5927" y="4377055"/>
                  <a:pt x="5927" y="4364990"/>
                  <a:pt x="5927" y="4336415"/>
                </a:cubicBezTo>
                <a:cubicBezTo>
                  <a:pt x="5927" y="4307840"/>
                  <a:pt x="5927" y="4288790"/>
                  <a:pt x="5927" y="4260215"/>
                </a:cubicBezTo>
                <a:cubicBezTo>
                  <a:pt x="5927" y="4231640"/>
                  <a:pt x="5927" y="4221480"/>
                  <a:pt x="5927" y="4192905"/>
                </a:cubicBezTo>
                <a:cubicBezTo>
                  <a:pt x="5927" y="4164330"/>
                  <a:pt x="5927" y="4145280"/>
                  <a:pt x="5927" y="4116705"/>
                </a:cubicBezTo>
                <a:cubicBezTo>
                  <a:pt x="5927" y="4088130"/>
                  <a:pt x="5927" y="4082415"/>
                  <a:pt x="5927" y="4050030"/>
                </a:cubicBezTo>
                <a:cubicBezTo>
                  <a:pt x="5927" y="4017645"/>
                  <a:pt x="5927" y="3986530"/>
                  <a:pt x="5927" y="3954145"/>
                </a:cubicBezTo>
                <a:cubicBezTo>
                  <a:pt x="5927" y="3921760"/>
                  <a:pt x="5927" y="3919855"/>
                  <a:pt x="5927" y="3887470"/>
                </a:cubicBezTo>
                <a:cubicBezTo>
                  <a:pt x="5927" y="3855085"/>
                  <a:pt x="5927" y="3823970"/>
                  <a:pt x="5927" y="3791585"/>
                </a:cubicBezTo>
                <a:cubicBezTo>
                  <a:pt x="5927" y="3759200"/>
                  <a:pt x="5927" y="3757295"/>
                  <a:pt x="5927" y="3724910"/>
                </a:cubicBezTo>
                <a:cubicBezTo>
                  <a:pt x="5927" y="3692525"/>
                  <a:pt x="5927" y="3663315"/>
                  <a:pt x="5927" y="3629025"/>
                </a:cubicBezTo>
                <a:cubicBezTo>
                  <a:pt x="5927" y="3594735"/>
                  <a:pt x="5927" y="3581400"/>
                  <a:pt x="5927" y="3552825"/>
                </a:cubicBezTo>
                <a:cubicBezTo>
                  <a:pt x="5927" y="3524250"/>
                  <a:pt x="5927" y="3517900"/>
                  <a:pt x="5927" y="3485515"/>
                </a:cubicBezTo>
                <a:cubicBezTo>
                  <a:pt x="5927" y="3453130"/>
                  <a:pt x="5927" y="3422650"/>
                  <a:pt x="5927" y="3390265"/>
                </a:cubicBezTo>
                <a:cubicBezTo>
                  <a:pt x="5927" y="3357880"/>
                  <a:pt x="5927" y="3355340"/>
                  <a:pt x="5927" y="3322955"/>
                </a:cubicBezTo>
                <a:cubicBezTo>
                  <a:pt x="5927" y="3290570"/>
                  <a:pt x="5927" y="3260090"/>
                  <a:pt x="5927" y="3227705"/>
                </a:cubicBezTo>
                <a:cubicBezTo>
                  <a:pt x="5927" y="3195320"/>
                  <a:pt x="5927" y="3188970"/>
                  <a:pt x="5927" y="3160395"/>
                </a:cubicBezTo>
                <a:cubicBezTo>
                  <a:pt x="5927" y="3131820"/>
                  <a:pt x="4022" y="3118485"/>
                  <a:pt x="5927" y="3084195"/>
                </a:cubicBezTo>
                <a:cubicBezTo>
                  <a:pt x="7832" y="3049905"/>
                  <a:pt x="11642" y="3026410"/>
                  <a:pt x="15452" y="2988310"/>
                </a:cubicBezTo>
                <a:cubicBezTo>
                  <a:pt x="19262" y="2950210"/>
                  <a:pt x="23072" y="2930525"/>
                  <a:pt x="24977" y="2892425"/>
                </a:cubicBezTo>
                <a:cubicBezTo>
                  <a:pt x="26882" y="2854325"/>
                  <a:pt x="24977" y="2835275"/>
                  <a:pt x="24977" y="2797175"/>
                </a:cubicBezTo>
                <a:cubicBezTo>
                  <a:pt x="24977" y="2759075"/>
                  <a:pt x="24977" y="2737485"/>
                  <a:pt x="24977" y="2701290"/>
                </a:cubicBezTo>
                <a:cubicBezTo>
                  <a:pt x="24977" y="2665095"/>
                  <a:pt x="24977" y="2651760"/>
                  <a:pt x="24977" y="2615565"/>
                </a:cubicBezTo>
                <a:cubicBezTo>
                  <a:pt x="24977" y="2579370"/>
                  <a:pt x="24977" y="2553970"/>
                  <a:pt x="24977" y="2519680"/>
                </a:cubicBezTo>
                <a:cubicBezTo>
                  <a:pt x="24977" y="2485390"/>
                  <a:pt x="24977" y="2472055"/>
                  <a:pt x="24977" y="2443480"/>
                </a:cubicBezTo>
                <a:cubicBezTo>
                  <a:pt x="24977" y="2414905"/>
                  <a:pt x="24977" y="2408555"/>
                  <a:pt x="24977" y="2376170"/>
                </a:cubicBezTo>
                <a:cubicBezTo>
                  <a:pt x="24977" y="2343785"/>
                  <a:pt x="24977" y="2319020"/>
                  <a:pt x="24977" y="2280920"/>
                </a:cubicBezTo>
                <a:cubicBezTo>
                  <a:pt x="24977" y="2242820"/>
                  <a:pt x="24977" y="2217420"/>
                  <a:pt x="24977" y="2185035"/>
                </a:cubicBezTo>
                <a:cubicBezTo>
                  <a:pt x="24977" y="2152650"/>
                  <a:pt x="24977" y="2145030"/>
                  <a:pt x="24977" y="2118360"/>
                </a:cubicBezTo>
                <a:cubicBezTo>
                  <a:pt x="24977" y="2091690"/>
                  <a:pt x="24977" y="2079625"/>
                  <a:pt x="24977" y="2051050"/>
                </a:cubicBezTo>
                <a:cubicBezTo>
                  <a:pt x="24977" y="2022475"/>
                  <a:pt x="24977" y="2009140"/>
                  <a:pt x="24977" y="1974850"/>
                </a:cubicBezTo>
                <a:cubicBezTo>
                  <a:pt x="24977" y="1940560"/>
                  <a:pt x="24977" y="1915160"/>
                  <a:pt x="24977" y="1878965"/>
                </a:cubicBezTo>
                <a:cubicBezTo>
                  <a:pt x="24977" y="1842770"/>
                  <a:pt x="24977" y="1825625"/>
                  <a:pt x="24977" y="1793240"/>
                </a:cubicBezTo>
                <a:cubicBezTo>
                  <a:pt x="24977" y="1760855"/>
                  <a:pt x="21167" y="1756410"/>
                  <a:pt x="24977" y="1716405"/>
                </a:cubicBezTo>
                <a:cubicBezTo>
                  <a:pt x="28787" y="1676400"/>
                  <a:pt x="40217" y="1635760"/>
                  <a:pt x="44027" y="1591945"/>
                </a:cubicBezTo>
                <a:cubicBezTo>
                  <a:pt x="47837" y="1548130"/>
                  <a:pt x="44027" y="1540510"/>
                  <a:pt x="44027" y="1496695"/>
                </a:cubicBezTo>
                <a:cubicBezTo>
                  <a:pt x="44027" y="1452880"/>
                  <a:pt x="44027" y="1410335"/>
                  <a:pt x="44027" y="1372235"/>
                </a:cubicBezTo>
                <a:cubicBezTo>
                  <a:pt x="44027" y="1334135"/>
                  <a:pt x="44027" y="1334135"/>
                  <a:pt x="44027" y="1305560"/>
                </a:cubicBezTo>
                <a:cubicBezTo>
                  <a:pt x="44027" y="1276985"/>
                  <a:pt x="42122" y="1259205"/>
                  <a:pt x="44027" y="1228725"/>
                </a:cubicBezTo>
                <a:cubicBezTo>
                  <a:pt x="45932" y="1198245"/>
                  <a:pt x="47837" y="1181100"/>
                  <a:pt x="53552" y="1152525"/>
                </a:cubicBezTo>
                <a:cubicBezTo>
                  <a:pt x="59267" y="1123950"/>
                  <a:pt x="69427" y="1113790"/>
                  <a:pt x="73237" y="1085215"/>
                </a:cubicBezTo>
                <a:cubicBezTo>
                  <a:pt x="77047" y="1056640"/>
                  <a:pt x="73237" y="1037590"/>
                  <a:pt x="73237" y="1009015"/>
                </a:cubicBezTo>
                <a:cubicBezTo>
                  <a:pt x="73237" y="980440"/>
                  <a:pt x="71332" y="975995"/>
                  <a:pt x="73237" y="941705"/>
                </a:cubicBezTo>
                <a:cubicBezTo>
                  <a:pt x="75142" y="907415"/>
                  <a:pt x="77047" y="878840"/>
                  <a:pt x="82762" y="836930"/>
                </a:cubicBezTo>
                <a:cubicBezTo>
                  <a:pt x="88477" y="795020"/>
                  <a:pt x="96097" y="767715"/>
                  <a:pt x="101812" y="731520"/>
                </a:cubicBezTo>
                <a:cubicBezTo>
                  <a:pt x="107527" y="695325"/>
                  <a:pt x="109432" y="687705"/>
                  <a:pt x="111337" y="655320"/>
                </a:cubicBezTo>
                <a:cubicBezTo>
                  <a:pt x="113242" y="622935"/>
                  <a:pt x="109432" y="605155"/>
                  <a:pt x="111337" y="568960"/>
                </a:cubicBezTo>
                <a:cubicBezTo>
                  <a:pt x="113242" y="532765"/>
                  <a:pt x="115147" y="506095"/>
                  <a:pt x="120862" y="473710"/>
                </a:cubicBezTo>
                <a:cubicBezTo>
                  <a:pt x="126577" y="441325"/>
                  <a:pt x="136102" y="434975"/>
                  <a:pt x="139912" y="406400"/>
                </a:cubicBezTo>
                <a:cubicBezTo>
                  <a:pt x="143722" y="377825"/>
                  <a:pt x="138007" y="358775"/>
                  <a:pt x="139912" y="330200"/>
                </a:cubicBezTo>
                <a:cubicBezTo>
                  <a:pt x="141817" y="301625"/>
                  <a:pt x="147532" y="289560"/>
                  <a:pt x="149437" y="262890"/>
                </a:cubicBezTo>
                <a:cubicBezTo>
                  <a:pt x="151342" y="236220"/>
                  <a:pt x="160867" y="222885"/>
                  <a:pt x="149437" y="196215"/>
                </a:cubicBezTo>
                <a:cubicBezTo>
                  <a:pt x="138007" y="169545"/>
                  <a:pt x="105622" y="155575"/>
                  <a:pt x="92287" y="128905"/>
                </a:cubicBezTo>
                <a:cubicBezTo>
                  <a:pt x="78952" y="102235"/>
                  <a:pt x="80857" y="86995"/>
                  <a:pt x="82762" y="62230"/>
                </a:cubicBezTo>
                <a:cubicBezTo>
                  <a:pt x="84667" y="37465"/>
                  <a:pt x="78952" y="16510"/>
                  <a:pt x="101812" y="5080"/>
                </a:cubicBezTo>
                <a:close/>
              </a:path>
            </a:pathLst>
          </a:cu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a:solidFill>
                <a:srgbClr val="FFFFFF"/>
              </a:solidFill>
              <a:latin typeface="Calibri" panose="020F0502020204030204"/>
              <a:ea typeface="微软雅黑" panose="020B0503020204020204" charset="-122"/>
            </a:endParaRPr>
          </a:p>
        </p:txBody>
      </p:sp>
      <p:sp>
        <p:nvSpPr>
          <p:cNvPr id="6148" name="任意多边形 12"/>
          <p:cNvSpPr/>
          <p:nvPr/>
        </p:nvSpPr>
        <p:spPr>
          <a:xfrm flipH="1" flipV="1">
            <a:off x="406400" y="612775"/>
            <a:ext cx="11226800" cy="5868988"/>
          </a:xfrm>
          <a:custGeom>
            <a:avLst/>
            <a:gdLst/>
            <a:ahLst/>
            <a:cxnLst>
              <a:cxn ang="0">
                <a:pos x="103217" y="5079"/>
              </a:cxn>
              <a:cxn ang="0">
                <a:pos x="199784" y="5079"/>
              </a:cxn>
              <a:cxn ang="0">
                <a:pos x="268024" y="5079"/>
              </a:cxn>
              <a:cxn ang="0">
                <a:pos x="345277" y="5079"/>
              </a:cxn>
              <a:cxn ang="0">
                <a:pos x="413517" y="5079"/>
              </a:cxn>
              <a:cxn ang="0">
                <a:pos x="481114" y="5079"/>
              </a:cxn>
              <a:cxn ang="0">
                <a:pos x="607294" y="5079"/>
              </a:cxn>
              <a:cxn ang="0">
                <a:pos x="743130" y="5079"/>
              </a:cxn>
              <a:cxn ang="0">
                <a:pos x="878323" y="5079"/>
              </a:cxn>
              <a:cxn ang="0">
                <a:pos x="1043130" y="5079"/>
              </a:cxn>
              <a:cxn ang="0">
                <a:pos x="1207936" y="5079"/>
              </a:cxn>
              <a:cxn ang="0">
                <a:pos x="1343773" y="5079"/>
              </a:cxn>
              <a:cxn ang="0">
                <a:pos x="1508579" y="5079"/>
              </a:cxn>
              <a:cxn ang="0">
                <a:pos x="1673386" y="5079"/>
              </a:cxn>
              <a:cxn ang="0">
                <a:pos x="1838192" y="5079"/>
              </a:cxn>
              <a:cxn ang="0">
                <a:pos x="2002999" y="5079"/>
              </a:cxn>
              <a:cxn ang="0">
                <a:pos x="2158149" y="5079"/>
              </a:cxn>
              <a:cxn ang="0">
                <a:pos x="2303642" y="5079"/>
              </a:cxn>
              <a:cxn ang="0">
                <a:pos x="2439479" y="5079"/>
              </a:cxn>
              <a:cxn ang="0">
                <a:pos x="2584972" y="5079"/>
              </a:cxn>
              <a:cxn ang="0">
                <a:pos x="2720808" y="5079"/>
              </a:cxn>
              <a:cxn ang="0">
                <a:pos x="2865658" y="5079"/>
              </a:cxn>
              <a:cxn ang="0">
                <a:pos x="3001495" y="5079"/>
              </a:cxn>
              <a:cxn ang="0">
                <a:pos x="3137331" y="5079"/>
              </a:cxn>
              <a:cxn ang="0">
                <a:pos x="3282824" y="5079"/>
              </a:cxn>
              <a:cxn ang="0">
                <a:pos x="3418661" y="5079"/>
              </a:cxn>
              <a:cxn ang="0">
                <a:pos x="3535184" y="5079"/>
              </a:cxn>
              <a:cxn ang="0">
                <a:pos x="3660721" y="5079"/>
              </a:cxn>
              <a:cxn ang="0">
                <a:pos x="3777244" y="5079"/>
              </a:cxn>
              <a:cxn ang="0">
                <a:pos x="3864797" y="5079"/>
              </a:cxn>
              <a:cxn ang="0">
                <a:pos x="3990334" y="5079"/>
              </a:cxn>
              <a:cxn ang="0">
                <a:pos x="4077887" y="5079"/>
              </a:cxn>
              <a:cxn ang="0">
                <a:pos x="4174453" y="5079"/>
              </a:cxn>
              <a:cxn ang="0">
                <a:pos x="4271663" y="5079"/>
              </a:cxn>
              <a:cxn ang="0">
                <a:pos x="4368874" y="5079"/>
              </a:cxn>
              <a:cxn ang="0">
                <a:pos x="4436470" y="5079"/>
              </a:cxn>
              <a:cxn ang="0">
                <a:pos x="4533680" y="5079"/>
              </a:cxn>
              <a:cxn ang="0">
                <a:pos x="4601277" y="5079"/>
              </a:cxn>
              <a:cxn ang="0">
                <a:pos x="4698487" y="5079"/>
              </a:cxn>
              <a:cxn ang="0">
                <a:pos x="4795053" y="5079"/>
              </a:cxn>
              <a:cxn ang="0">
                <a:pos x="4863293" y="5079"/>
              </a:cxn>
              <a:cxn ang="0">
                <a:pos x="4959859" y="5079"/>
              </a:cxn>
              <a:cxn ang="0">
                <a:pos x="5057070" y="5079"/>
              </a:cxn>
              <a:cxn ang="0">
                <a:pos x="5143979" y="5079"/>
              </a:cxn>
              <a:cxn ang="0">
                <a:pos x="5241189" y="5079"/>
              </a:cxn>
              <a:cxn ang="0">
                <a:pos x="5337756" y="5079"/>
              </a:cxn>
              <a:cxn ang="0">
                <a:pos x="5434966" y="5079"/>
              </a:cxn>
              <a:cxn ang="0">
                <a:pos x="5532176" y="5079"/>
              </a:cxn>
              <a:cxn ang="0">
                <a:pos x="5619086" y="5079"/>
              </a:cxn>
              <a:cxn ang="0">
                <a:pos x="5716296" y="5079"/>
              </a:cxn>
              <a:cxn ang="0">
                <a:pos x="5812862" y="5079"/>
              </a:cxn>
              <a:cxn ang="0">
                <a:pos x="5910072" y="5079"/>
              </a:cxn>
              <a:cxn ang="0">
                <a:pos x="5996982" y="5079"/>
              </a:cxn>
              <a:cxn ang="0">
                <a:pos x="6094192" y="5079"/>
              </a:cxn>
              <a:cxn ang="0">
                <a:pos x="6191402" y="5079"/>
              </a:cxn>
              <a:cxn ang="0">
                <a:pos x="6287968" y="5079"/>
              </a:cxn>
              <a:cxn ang="0">
                <a:pos x="6375522" y="5079"/>
              </a:cxn>
              <a:cxn ang="0">
                <a:pos x="6472088" y="5079"/>
              </a:cxn>
              <a:cxn ang="0">
                <a:pos x="6569298" y="5079"/>
              </a:cxn>
              <a:cxn ang="0">
                <a:pos x="6666508" y="5079"/>
              </a:cxn>
              <a:cxn ang="0">
                <a:pos x="6734105" y="5079"/>
              </a:cxn>
              <a:cxn ang="0">
                <a:pos x="6811358" y="5079"/>
              </a:cxn>
              <a:cxn ang="0">
                <a:pos x="6898911" y="5079"/>
              </a:cxn>
              <a:cxn ang="0">
                <a:pos x="6976164" y="5079"/>
              </a:cxn>
              <a:cxn ang="0">
                <a:pos x="7044404" y="5079"/>
              </a:cxn>
              <a:cxn ang="0">
                <a:pos x="7140971" y="5079"/>
              </a:cxn>
              <a:cxn ang="0">
                <a:pos x="7209211" y="5079"/>
              </a:cxn>
              <a:cxn ang="0">
                <a:pos x="7286464" y="5079"/>
              </a:cxn>
              <a:cxn ang="0">
                <a:pos x="7383674" y="5079"/>
              </a:cxn>
              <a:cxn ang="0">
                <a:pos x="7451270" y="5079"/>
              </a:cxn>
              <a:cxn ang="0">
                <a:pos x="7519511" y="5079"/>
              </a:cxn>
              <a:cxn ang="0">
                <a:pos x="7616077" y="5079"/>
              </a:cxn>
              <a:cxn ang="0">
                <a:pos x="7693974" y="5079"/>
              </a:cxn>
              <a:cxn ang="0">
                <a:pos x="7761570" y="5079"/>
              </a:cxn>
              <a:cxn ang="0">
                <a:pos x="7829810" y="5079"/>
              </a:cxn>
              <a:cxn ang="0">
                <a:pos x="7907063" y="5079"/>
              </a:cxn>
              <a:cxn ang="0">
                <a:pos x="7974660" y="5079"/>
              </a:cxn>
              <a:cxn ang="0">
                <a:pos x="8052557" y="5079"/>
              </a:cxn>
              <a:cxn ang="0">
                <a:pos x="8120153" y="5079"/>
              </a:cxn>
              <a:cxn ang="0">
                <a:pos x="8198050" y="5079"/>
              </a:cxn>
              <a:cxn ang="0">
                <a:pos x="8265646" y="5079"/>
              </a:cxn>
              <a:cxn ang="0">
                <a:pos x="8333887" y="5079"/>
              </a:cxn>
              <a:cxn ang="0">
                <a:pos x="8411140" y="5079"/>
              </a:cxn>
              <a:cxn ang="0">
                <a:pos x="8518006" y="5079"/>
              </a:cxn>
              <a:cxn ang="0">
                <a:pos x="8614573" y="5079"/>
              </a:cxn>
              <a:cxn ang="0">
                <a:pos x="8740753" y="5079"/>
              </a:cxn>
              <a:cxn ang="0">
                <a:pos x="8828306" y="5079"/>
              </a:cxn>
              <a:cxn ang="0">
                <a:pos x="8944186" y="5079"/>
              </a:cxn>
              <a:cxn ang="0">
                <a:pos x="9041396" y="5079"/>
              </a:cxn>
              <a:cxn ang="0">
                <a:pos x="9118649" y="5079"/>
              </a:cxn>
              <a:cxn ang="0">
                <a:pos x="9215859" y="5079"/>
              </a:cxn>
              <a:cxn ang="0">
                <a:pos x="9283455" y="5079"/>
              </a:cxn>
              <a:cxn ang="0">
                <a:pos x="9351696" y="5079"/>
              </a:cxn>
              <a:cxn ang="0">
                <a:pos x="9438605" y="5079"/>
              </a:cxn>
              <a:cxn ang="0">
                <a:pos x="9506845" y="5079"/>
              </a:cxn>
              <a:cxn ang="0">
                <a:pos x="9584098" y="5079"/>
              </a:cxn>
              <a:cxn ang="0">
                <a:pos x="9681309" y="5079"/>
              </a:cxn>
              <a:cxn ang="0">
                <a:pos x="9768218" y="5079"/>
              </a:cxn>
              <a:cxn ang="0">
                <a:pos x="9836458" y="5079"/>
              </a:cxn>
              <a:cxn ang="0">
                <a:pos x="9923368" y="5079"/>
              </a:cxn>
              <a:cxn ang="0">
                <a:pos x="9991608" y="5079"/>
              </a:cxn>
              <a:cxn ang="0">
                <a:pos x="10059205" y="5079"/>
              </a:cxn>
              <a:cxn ang="0">
                <a:pos x="10127445" y="5079"/>
              </a:cxn>
              <a:cxn ang="0">
                <a:pos x="10204698" y="5079"/>
              </a:cxn>
              <a:cxn ang="0">
                <a:pos x="10281951" y="5079"/>
              </a:cxn>
              <a:cxn ang="0">
                <a:pos x="10350191" y="5079"/>
              </a:cxn>
              <a:cxn ang="0">
                <a:pos x="10446758" y="5079"/>
              </a:cxn>
              <a:cxn ang="0">
                <a:pos x="10514998" y="5079"/>
              </a:cxn>
              <a:cxn ang="0">
                <a:pos x="10582594" y="5079"/>
              </a:cxn>
              <a:cxn ang="0">
                <a:pos x="10708774" y="5079"/>
              </a:cxn>
              <a:cxn ang="0">
                <a:pos x="10796328" y="5079"/>
              </a:cxn>
              <a:cxn ang="0">
                <a:pos x="10863924" y="5079"/>
              </a:cxn>
              <a:cxn ang="0">
                <a:pos x="10931520" y="24131"/>
              </a:cxn>
              <a:cxn ang="0">
                <a:pos x="11009417" y="24131"/>
              </a:cxn>
              <a:cxn ang="0">
                <a:pos x="11077014" y="24131"/>
              </a:cxn>
              <a:cxn ang="0">
                <a:pos x="11145254" y="71760"/>
              </a:cxn>
              <a:cxn ang="0">
                <a:pos x="11164567" y="139076"/>
              </a:cxn>
              <a:cxn ang="0">
                <a:pos x="11174224" y="205757"/>
              </a:cxn>
              <a:cxn ang="0">
                <a:pos x="11222507" y="291490"/>
              </a:cxn>
              <a:cxn ang="0">
                <a:pos x="11222507" y="368332"/>
              </a:cxn>
              <a:cxn ang="0">
                <a:pos x="11222507" y="435013"/>
              </a:cxn>
              <a:cxn ang="0">
                <a:pos x="11222507" y="502329"/>
              </a:cxn>
              <a:cxn ang="0">
                <a:pos x="11222507" y="569010"/>
              </a:cxn>
              <a:cxn ang="0">
                <a:pos x="11222507" y="636326"/>
              </a:cxn>
              <a:cxn ang="0">
                <a:pos x="11222507" y="750636"/>
              </a:cxn>
              <a:cxn ang="0">
                <a:pos x="11222507" y="865582"/>
              </a:cxn>
              <a:cxn ang="0">
                <a:pos x="11222507" y="990053"/>
              </a:cxn>
              <a:cxn ang="0">
                <a:pos x="11222507" y="1104363"/>
              </a:cxn>
              <a:cxn ang="0">
                <a:pos x="11222507" y="1181205"/>
              </a:cxn>
              <a:cxn ang="0">
                <a:pos x="11222507" y="1305677"/>
              </a:cxn>
              <a:cxn ang="0">
                <a:pos x="11222507" y="1372358"/>
              </a:cxn>
              <a:cxn ang="0">
                <a:pos x="11222507" y="1449200"/>
              </a:cxn>
              <a:cxn ang="0">
                <a:pos x="11222507" y="1515881"/>
              </a:cxn>
              <a:cxn ang="0">
                <a:pos x="11222507" y="1611775"/>
              </a:cxn>
              <a:cxn ang="0">
                <a:pos x="11222507" y="1697508"/>
              </a:cxn>
              <a:cxn ang="0">
                <a:pos x="11222507" y="1774350"/>
              </a:cxn>
              <a:cxn ang="0">
                <a:pos x="11222507" y="1879134"/>
              </a:cxn>
              <a:cxn ang="0">
                <a:pos x="11222507" y="2003605"/>
              </a:cxn>
              <a:cxn ang="0">
                <a:pos x="11222507" y="2070286"/>
              </a:cxn>
              <a:cxn ang="0">
                <a:pos x="11222507" y="2147128"/>
              </a:cxn>
              <a:cxn ang="0">
                <a:pos x="11222507" y="2213809"/>
              </a:cxn>
              <a:cxn ang="0">
                <a:pos x="11222507" y="2290651"/>
              </a:cxn>
              <a:cxn ang="0">
                <a:pos x="11222507" y="2357332"/>
              </a:cxn>
              <a:cxn ang="0">
                <a:pos x="11222507" y="2434174"/>
              </a:cxn>
              <a:cxn ang="0">
                <a:pos x="11222507" y="2500855"/>
              </a:cxn>
              <a:cxn ang="0">
                <a:pos x="11222507" y="2625326"/>
              </a:cxn>
              <a:cxn ang="0">
                <a:pos x="11222507" y="2692007"/>
              </a:cxn>
              <a:cxn ang="0">
                <a:pos x="11222507" y="2759323"/>
              </a:cxn>
              <a:cxn ang="0">
                <a:pos x="11222507" y="2864108"/>
              </a:cxn>
              <a:cxn ang="0">
                <a:pos x="11222507" y="2988579"/>
              </a:cxn>
              <a:cxn ang="0">
                <a:pos x="11222507" y="3084473"/>
              </a:cxn>
              <a:cxn ang="0">
                <a:pos x="11222507" y="3208309"/>
              </a:cxn>
              <a:cxn ang="0">
                <a:pos x="11222507" y="3275625"/>
              </a:cxn>
              <a:cxn ang="0">
                <a:pos x="11222507" y="3400096"/>
              </a:cxn>
              <a:cxn ang="0">
                <a:pos x="11222507" y="3466777"/>
              </a:cxn>
              <a:cxn ang="0">
                <a:pos x="11222507" y="3542984"/>
              </a:cxn>
              <a:cxn ang="0">
                <a:pos x="11222507" y="3610300"/>
              </a:cxn>
              <a:cxn ang="0">
                <a:pos x="11222507" y="3705559"/>
              </a:cxn>
              <a:cxn ang="0">
                <a:pos x="11222507" y="3801452"/>
              </a:cxn>
              <a:cxn ang="0">
                <a:pos x="11222507" y="3897346"/>
              </a:cxn>
              <a:cxn ang="0">
                <a:pos x="11222507" y="3983079"/>
              </a:cxn>
              <a:cxn ang="0">
                <a:pos x="11222507" y="4078973"/>
              </a:cxn>
              <a:cxn ang="0">
                <a:pos x="11222507" y="4174231"/>
              </a:cxn>
              <a:cxn ang="0">
                <a:pos x="11222507" y="4270125"/>
              </a:cxn>
              <a:cxn ang="0">
                <a:pos x="11222507" y="4355857"/>
              </a:cxn>
              <a:cxn ang="0">
                <a:pos x="11222507" y="4432699"/>
              </a:cxn>
              <a:cxn ang="0">
                <a:pos x="11222507" y="4499380"/>
              </a:cxn>
              <a:cxn ang="0">
                <a:pos x="11222507" y="4576222"/>
              </a:cxn>
              <a:cxn ang="0">
                <a:pos x="11222507" y="4642903"/>
              </a:cxn>
              <a:cxn ang="0">
                <a:pos x="11222507" y="4719745"/>
              </a:cxn>
              <a:cxn ang="0">
                <a:pos x="11222507" y="4795952"/>
              </a:cxn>
              <a:cxn ang="0">
                <a:pos x="11222507" y="4882320"/>
              </a:cxn>
              <a:cxn ang="0">
                <a:pos x="11222507" y="4968053"/>
              </a:cxn>
              <a:cxn ang="0">
                <a:pos x="11212850" y="5054421"/>
              </a:cxn>
              <a:cxn ang="0">
                <a:pos x="11193537" y="5130627"/>
              </a:cxn>
              <a:cxn ang="0">
                <a:pos x="11154911" y="5207469"/>
              </a:cxn>
              <a:cxn ang="0">
                <a:pos x="11116284" y="5293202"/>
              </a:cxn>
              <a:cxn ang="0">
                <a:pos x="11086670" y="5360518"/>
              </a:cxn>
              <a:cxn ang="0">
                <a:pos x="11067357" y="5427199"/>
              </a:cxn>
              <a:cxn ang="0">
                <a:pos x="11057700" y="5493880"/>
              </a:cxn>
              <a:cxn ang="0">
                <a:pos x="11009417" y="5561196"/>
              </a:cxn>
              <a:cxn ang="0">
                <a:pos x="10980447" y="5637403"/>
              </a:cxn>
              <a:cxn ang="0">
                <a:pos x="10961134" y="5704719"/>
              </a:cxn>
              <a:cxn ang="0">
                <a:pos x="10883237" y="5742823"/>
              </a:cxn>
              <a:cxn ang="0">
                <a:pos x="10786671" y="5742823"/>
              </a:cxn>
              <a:cxn ang="0">
                <a:pos x="10679804" y="5771400"/>
              </a:cxn>
              <a:cxn ang="0">
                <a:pos x="10572938" y="5780926"/>
              </a:cxn>
              <a:cxn ang="0">
                <a:pos x="10476371" y="5790452"/>
              </a:cxn>
              <a:cxn ang="0">
                <a:pos x="10350191" y="5809504"/>
              </a:cxn>
              <a:cxn ang="0">
                <a:pos x="10272294" y="5809504"/>
              </a:cxn>
              <a:cxn ang="0">
                <a:pos x="10175728" y="5809504"/>
              </a:cxn>
              <a:cxn ang="0">
                <a:pos x="10107488" y="5809504"/>
              </a:cxn>
              <a:cxn ang="0">
                <a:pos x="10039891" y="5809504"/>
              </a:cxn>
              <a:cxn ang="0">
                <a:pos x="9962638" y="5809504"/>
              </a:cxn>
              <a:cxn ang="0">
                <a:pos x="9894398" y="5809504"/>
              </a:cxn>
              <a:cxn ang="0">
                <a:pos x="9817145" y="5819029"/>
              </a:cxn>
              <a:cxn ang="0">
                <a:pos x="9690965" y="5838716"/>
              </a:cxn>
              <a:cxn ang="0">
                <a:pos x="9584098" y="5838716"/>
              </a:cxn>
              <a:cxn ang="0">
                <a:pos x="9516502" y="5838716"/>
              </a:cxn>
              <a:cxn ang="0">
                <a:pos x="9448262" y="5838716"/>
              </a:cxn>
              <a:cxn ang="0">
                <a:pos x="9371009" y="5838716"/>
              </a:cxn>
              <a:cxn ang="0">
                <a:pos x="9303412" y="5838716"/>
              </a:cxn>
              <a:cxn ang="0">
                <a:pos x="9225516" y="5838716"/>
              </a:cxn>
              <a:cxn ang="0">
                <a:pos x="9157919" y="5838716"/>
              </a:cxn>
              <a:cxn ang="0">
                <a:pos x="9060709" y="5838716"/>
              </a:cxn>
              <a:cxn ang="0">
                <a:pos x="8963499" y="5848242"/>
              </a:cxn>
              <a:cxn ang="0">
                <a:pos x="8866933" y="5848242"/>
              </a:cxn>
              <a:cxn ang="0">
                <a:pos x="8779379" y="5848242"/>
              </a:cxn>
              <a:cxn ang="0">
                <a:pos x="8663500" y="5848242"/>
              </a:cxn>
              <a:cxn ang="0">
                <a:pos x="8537320" y="5848242"/>
              </a:cxn>
              <a:cxn ang="0">
                <a:pos x="8401483" y="5848242"/>
              </a:cxn>
              <a:cxn ang="0">
                <a:pos x="8284960" y="5848242"/>
              </a:cxn>
              <a:cxn ang="0">
                <a:pos x="8139466" y="5848242"/>
              </a:cxn>
              <a:cxn ang="0">
                <a:pos x="8004274" y="5848242"/>
              </a:cxn>
              <a:cxn ang="0">
                <a:pos x="7868437" y="5848242"/>
              </a:cxn>
              <a:cxn ang="0">
                <a:pos x="7742257" y="5848242"/>
              </a:cxn>
              <a:cxn ang="0">
                <a:pos x="7606420" y="5848242"/>
              </a:cxn>
              <a:cxn ang="0">
                <a:pos x="7470584" y="5848242"/>
              </a:cxn>
              <a:cxn ang="0">
                <a:pos x="7325734" y="5848242"/>
              </a:cxn>
              <a:cxn ang="0">
                <a:pos x="7189898" y="5848242"/>
              </a:cxn>
              <a:cxn ang="0">
                <a:pos x="7073374" y="5848242"/>
              </a:cxn>
              <a:cxn ang="0">
                <a:pos x="6947194" y="5848242"/>
              </a:cxn>
              <a:cxn ang="0">
                <a:pos x="6831315" y="5848242"/>
              </a:cxn>
              <a:cxn ang="0">
                <a:pos x="6714791" y="5867294"/>
              </a:cxn>
              <a:cxn ang="0">
                <a:pos x="6617581" y="5867294"/>
              </a:cxn>
              <a:cxn ang="0">
                <a:pos x="6521015" y="5867294"/>
              </a:cxn>
              <a:cxn ang="0">
                <a:pos x="6433461" y="5867294"/>
              </a:cxn>
              <a:cxn ang="0">
                <a:pos x="6336895" y="5867294"/>
              </a:cxn>
              <a:cxn ang="0">
                <a:pos x="6239685" y="5867294"/>
              </a:cxn>
              <a:cxn ang="0">
                <a:pos x="6142475" y="5867294"/>
              </a:cxn>
              <a:cxn ang="0">
                <a:pos x="6055565" y="5867294"/>
              </a:cxn>
              <a:cxn ang="0">
                <a:pos x="5958355" y="5867294"/>
              </a:cxn>
              <a:cxn ang="0">
                <a:pos x="5861789" y="5867294"/>
              </a:cxn>
              <a:cxn ang="0">
                <a:pos x="5764579" y="5867294"/>
              </a:cxn>
              <a:cxn ang="0">
                <a:pos x="5677669" y="5867294"/>
              </a:cxn>
              <a:cxn ang="0">
                <a:pos x="5580459" y="5867294"/>
              </a:cxn>
              <a:cxn ang="0">
                <a:pos x="5483249" y="5867294"/>
              </a:cxn>
              <a:cxn ang="0">
                <a:pos x="5415652" y="5867294"/>
              </a:cxn>
              <a:cxn ang="0">
                <a:pos x="5337756" y="5867294"/>
              </a:cxn>
              <a:cxn ang="0">
                <a:pos x="5270159" y="5867294"/>
              </a:cxn>
              <a:cxn ang="0">
                <a:pos x="5192906" y="5867294"/>
              </a:cxn>
              <a:cxn ang="0">
                <a:pos x="5124666" y="5867294"/>
              </a:cxn>
              <a:cxn ang="0">
                <a:pos x="5028100" y="5867294"/>
              </a:cxn>
              <a:cxn ang="0">
                <a:pos x="4959859" y="5867294"/>
              </a:cxn>
              <a:cxn ang="0">
                <a:pos x="4863293" y="5867294"/>
              </a:cxn>
              <a:cxn ang="0">
                <a:pos x="4746770" y="5867294"/>
              </a:cxn>
              <a:cxn ang="0">
                <a:pos x="4649560" y="5867294"/>
              </a:cxn>
              <a:cxn ang="0">
                <a:pos x="4552993" y="5867294"/>
              </a:cxn>
              <a:cxn ang="0">
                <a:pos x="4436470" y="5867294"/>
              </a:cxn>
              <a:cxn ang="0">
                <a:pos x="4319947" y="5867294"/>
              </a:cxn>
              <a:cxn ang="0">
                <a:pos x="4204067" y="5867294"/>
              </a:cxn>
              <a:cxn ang="0">
                <a:pos x="4087544" y="5867294"/>
              </a:cxn>
              <a:cxn ang="0">
                <a:pos x="3942050" y="5867294"/>
              </a:cxn>
              <a:cxn ang="0">
                <a:pos x="3806214" y="5867294"/>
              </a:cxn>
              <a:cxn ang="0">
                <a:pos x="3689690" y="5867294"/>
              </a:cxn>
              <a:cxn ang="0">
                <a:pos x="3573811" y="5867294"/>
              </a:cxn>
              <a:cxn ang="0">
                <a:pos x="3428318" y="5867294"/>
              </a:cxn>
              <a:cxn ang="0">
                <a:pos x="3292481" y="5867294"/>
              </a:cxn>
              <a:cxn ang="0">
                <a:pos x="3146988" y="5867294"/>
              </a:cxn>
              <a:cxn ang="0">
                <a:pos x="3030464" y="5867294"/>
              </a:cxn>
              <a:cxn ang="0">
                <a:pos x="2914585" y="5867294"/>
              </a:cxn>
              <a:cxn ang="0">
                <a:pos x="2798062" y="5867294"/>
              </a:cxn>
              <a:cxn ang="0">
                <a:pos x="2700851" y="5867294"/>
              </a:cxn>
              <a:cxn ang="0">
                <a:pos x="2613942" y="5867294"/>
              </a:cxn>
              <a:cxn ang="0">
                <a:pos x="2516732" y="5867294"/>
              </a:cxn>
              <a:cxn ang="0">
                <a:pos x="2420165" y="5867294"/>
              </a:cxn>
              <a:cxn ang="0">
                <a:pos x="2322955" y="5867294"/>
              </a:cxn>
              <a:cxn ang="0">
                <a:pos x="2236046" y="5867294"/>
              </a:cxn>
              <a:cxn ang="0">
                <a:pos x="2138835" y="5867294"/>
              </a:cxn>
              <a:cxn ang="0">
                <a:pos x="2041625" y="5867294"/>
              </a:cxn>
              <a:cxn ang="0">
                <a:pos x="1945059" y="5867294"/>
              </a:cxn>
              <a:cxn ang="0">
                <a:pos x="1876819" y="5867294"/>
              </a:cxn>
              <a:cxn ang="0">
                <a:pos x="1780253" y="5867294"/>
              </a:cxn>
              <a:cxn ang="0">
                <a:pos x="1712012" y="5867294"/>
              </a:cxn>
              <a:cxn ang="0">
                <a:pos x="1615446" y="5867294"/>
              </a:cxn>
              <a:cxn ang="0">
                <a:pos x="1518236" y="5867294"/>
              </a:cxn>
              <a:cxn ang="0">
                <a:pos x="1450639" y="5867294"/>
              </a:cxn>
              <a:cxn ang="0">
                <a:pos x="1372743" y="5867294"/>
              </a:cxn>
              <a:cxn ang="0">
                <a:pos x="1256863" y="5867294"/>
              </a:cxn>
              <a:cxn ang="0">
                <a:pos x="1149996" y="5867294"/>
              </a:cxn>
              <a:cxn ang="0">
                <a:pos x="1023816" y="5867294"/>
              </a:cxn>
              <a:cxn ang="0">
                <a:pos x="927250" y="5867294"/>
              </a:cxn>
              <a:cxn ang="0">
                <a:pos x="859010" y="5867294"/>
              </a:cxn>
              <a:cxn ang="0">
                <a:pos x="781757" y="5867294"/>
              </a:cxn>
              <a:cxn ang="0">
                <a:pos x="713517" y="5867294"/>
              </a:cxn>
              <a:cxn ang="0">
                <a:pos x="645920" y="5867294"/>
              </a:cxn>
              <a:cxn ang="0">
                <a:pos x="568667" y="5867294"/>
              </a:cxn>
              <a:cxn ang="0">
                <a:pos x="500427" y="5867294"/>
              </a:cxn>
              <a:cxn ang="0">
                <a:pos x="432831" y="5867294"/>
              </a:cxn>
              <a:cxn ang="0">
                <a:pos x="354934" y="5857768"/>
              </a:cxn>
              <a:cxn ang="0">
                <a:pos x="277681" y="5848242"/>
              </a:cxn>
              <a:cxn ang="0">
                <a:pos x="209440" y="5829190"/>
              </a:cxn>
              <a:cxn ang="0">
                <a:pos x="141844" y="5819029"/>
              </a:cxn>
              <a:cxn ang="0">
                <a:pos x="74248" y="5809504"/>
              </a:cxn>
              <a:cxn ang="0">
                <a:pos x="6007" y="5790452"/>
              </a:cxn>
              <a:cxn ang="0">
                <a:pos x="6007" y="5695193"/>
              </a:cxn>
              <a:cxn ang="0">
                <a:pos x="6007" y="5627877"/>
              </a:cxn>
              <a:cxn ang="0">
                <a:pos x="6007" y="5532619"/>
              </a:cxn>
              <a:cxn ang="0">
                <a:pos x="6007" y="5427199"/>
              </a:cxn>
              <a:cxn ang="0">
                <a:pos x="6007" y="5360518"/>
              </a:cxn>
              <a:cxn ang="0">
                <a:pos x="6007" y="5264624"/>
              </a:cxn>
              <a:cxn ang="0">
                <a:pos x="6007" y="5149679"/>
              </a:cxn>
              <a:cxn ang="0">
                <a:pos x="6007" y="5035369"/>
              </a:cxn>
              <a:cxn ang="0">
                <a:pos x="6007" y="4920423"/>
              </a:cxn>
              <a:cxn ang="0">
                <a:pos x="6007" y="4824530"/>
              </a:cxn>
              <a:cxn ang="0">
                <a:pos x="6007" y="4729271"/>
              </a:cxn>
              <a:cxn ang="0">
                <a:pos x="6007" y="4642903"/>
              </a:cxn>
              <a:cxn ang="0">
                <a:pos x="6007" y="4547645"/>
              </a:cxn>
              <a:cxn ang="0">
                <a:pos x="6007" y="4470803"/>
              </a:cxn>
              <a:cxn ang="0">
                <a:pos x="6007" y="4404122"/>
              </a:cxn>
              <a:cxn ang="0">
                <a:pos x="6007" y="4336806"/>
              </a:cxn>
              <a:cxn ang="0">
                <a:pos x="6007" y="4260599"/>
              </a:cxn>
              <a:cxn ang="0">
                <a:pos x="6007" y="4193283"/>
              </a:cxn>
              <a:cxn ang="0">
                <a:pos x="6007" y="4117076"/>
              </a:cxn>
              <a:cxn ang="0">
                <a:pos x="6007" y="4050395"/>
              </a:cxn>
              <a:cxn ang="0">
                <a:pos x="6007" y="3954501"/>
              </a:cxn>
              <a:cxn ang="0">
                <a:pos x="6007" y="3887820"/>
              </a:cxn>
              <a:cxn ang="0">
                <a:pos x="6007" y="3791927"/>
              </a:cxn>
              <a:cxn ang="0">
                <a:pos x="6007" y="3725246"/>
              </a:cxn>
              <a:cxn ang="0">
                <a:pos x="6007" y="3629352"/>
              </a:cxn>
              <a:cxn ang="0">
                <a:pos x="6007" y="3553145"/>
              </a:cxn>
              <a:cxn ang="0">
                <a:pos x="6007" y="3485829"/>
              </a:cxn>
              <a:cxn ang="0">
                <a:pos x="6007" y="3390570"/>
              </a:cxn>
              <a:cxn ang="0">
                <a:pos x="6007" y="3323254"/>
              </a:cxn>
              <a:cxn ang="0">
                <a:pos x="6007" y="3227996"/>
              </a:cxn>
              <a:cxn ang="0">
                <a:pos x="6007" y="3160680"/>
              </a:cxn>
              <a:cxn ang="0">
                <a:pos x="6007" y="3084473"/>
              </a:cxn>
              <a:cxn ang="0">
                <a:pos x="15664" y="2988579"/>
              </a:cxn>
              <a:cxn ang="0">
                <a:pos x="25321" y="2892685"/>
              </a:cxn>
              <a:cxn ang="0">
                <a:pos x="25321" y="2797427"/>
              </a:cxn>
              <a:cxn ang="0">
                <a:pos x="25321" y="2701533"/>
              </a:cxn>
              <a:cxn ang="0">
                <a:pos x="25321" y="2615800"/>
              </a:cxn>
              <a:cxn ang="0">
                <a:pos x="25321" y="2519907"/>
              </a:cxn>
              <a:cxn ang="0">
                <a:pos x="25321" y="2443700"/>
              </a:cxn>
              <a:cxn ang="0">
                <a:pos x="25321" y="2376384"/>
              </a:cxn>
              <a:cxn ang="0">
                <a:pos x="25321" y="2281125"/>
              </a:cxn>
              <a:cxn ang="0">
                <a:pos x="25321" y="2185232"/>
              </a:cxn>
              <a:cxn ang="0">
                <a:pos x="25321" y="2118551"/>
              </a:cxn>
              <a:cxn ang="0">
                <a:pos x="25321" y="2051235"/>
              </a:cxn>
              <a:cxn ang="0">
                <a:pos x="25321" y="1975028"/>
              </a:cxn>
              <a:cxn ang="0">
                <a:pos x="25321" y="1879134"/>
              </a:cxn>
              <a:cxn ang="0">
                <a:pos x="25321" y="1793401"/>
              </a:cxn>
              <a:cxn ang="0">
                <a:pos x="25321" y="1716559"/>
              </a:cxn>
              <a:cxn ang="0">
                <a:pos x="44634" y="1592088"/>
              </a:cxn>
              <a:cxn ang="0">
                <a:pos x="44634" y="1496830"/>
              </a:cxn>
              <a:cxn ang="0">
                <a:pos x="44634" y="1372358"/>
              </a:cxn>
              <a:cxn ang="0">
                <a:pos x="44634" y="1305677"/>
              </a:cxn>
              <a:cxn ang="0">
                <a:pos x="44634" y="1228834"/>
              </a:cxn>
              <a:cxn ang="0">
                <a:pos x="54291" y="1152627"/>
              </a:cxn>
              <a:cxn ang="0">
                <a:pos x="74248" y="1085311"/>
              </a:cxn>
              <a:cxn ang="0">
                <a:pos x="74248" y="1009105"/>
              </a:cxn>
              <a:cxn ang="0">
                <a:pos x="74248" y="941788"/>
              </a:cxn>
              <a:cxn ang="0">
                <a:pos x="83904" y="837004"/>
              </a:cxn>
              <a:cxn ang="0">
                <a:pos x="103217" y="731585"/>
              </a:cxn>
              <a:cxn ang="0">
                <a:pos x="112874" y="655378"/>
              </a:cxn>
              <a:cxn ang="0">
                <a:pos x="112874" y="569010"/>
              </a:cxn>
              <a:cxn ang="0">
                <a:pos x="122531" y="473751"/>
              </a:cxn>
              <a:cxn ang="0">
                <a:pos x="141844" y="406435"/>
              </a:cxn>
              <a:cxn ang="0">
                <a:pos x="141844" y="330228"/>
              </a:cxn>
              <a:cxn ang="0">
                <a:pos x="151501" y="262912"/>
              </a:cxn>
              <a:cxn ang="0">
                <a:pos x="151501" y="196231"/>
              </a:cxn>
              <a:cxn ang="0">
                <a:pos x="93561" y="128915"/>
              </a:cxn>
              <a:cxn ang="0">
                <a:pos x="83904" y="62234"/>
              </a:cxn>
              <a:cxn ang="0">
                <a:pos x="103217" y="5079"/>
              </a:cxn>
            </a:cxnLst>
            <a:rect l="l" t="t" r="r" b="b"/>
            <a:pathLst>
              <a:path w="11073765" h="5868458">
                <a:moveTo>
                  <a:pt x="101812" y="5080"/>
                </a:moveTo>
                <a:cubicBezTo>
                  <a:pt x="124672" y="-6350"/>
                  <a:pt x="164677" y="5080"/>
                  <a:pt x="197062" y="5080"/>
                </a:cubicBezTo>
                <a:cubicBezTo>
                  <a:pt x="229447" y="5080"/>
                  <a:pt x="235797" y="5080"/>
                  <a:pt x="264372" y="5080"/>
                </a:cubicBezTo>
                <a:cubicBezTo>
                  <a:pt x="292947" y="5080"/>
                  <a:pt x="311997" y="5080"/>
                  <a:pt x="340572" y="5080"/>
                </a:cubicBezTo>
                <a:cubicBezTo>
                  <a:pt x="369147" y="5080"/>
                  <a:pt x="381212" y="5080"/>
                  <a:pt x="407882" y="5080"/>
                </a:cubicBezTo>
                <a:cubicBezTo>
                  <a:pt x="434552" y="5080"/>
                  <a:pt x="436457" y="5080"/>
                  <a:pt x="474557" y="5080"/>
                </a:cubicBezTo>
                <a:cubicBezTo>
                  <a:pt x="512657" y="5080"/>
                  <a:pt x="547582" y="5080"/>
                  <a:pt x="599017" y="5080"/>
                </a:cubicBezTo>
                <a:cubicBezTo>
                  <a:pt x="650452" y="5080"/>
                  <a:pt x="679662" y="5080"/>
                  <a:pt x="733002" y="5080"/>
                </a:cubicBezTo>
                <a:cubicBezTo>
                  <a:pt x="786342" y="5080"/>
                  <a:pt x="807297" y="5080"/>
                  <a:pt x="866352" y="5080"/>
                </a:cubicBezTo>
                <a:cubicBezTo>
                  <a:pt x="925407" y="5080"/>
                  <a:pt x="964142" y="5080"/>
                  <a:pt x="1028912" y="5080"/>
                </a:cubicBezTo>
                <a:cubicBezTo>
                  <a:pt x="1093682" y="5080"/>
                  <a:pt x="1132417" y="5080"/>
                  <a:pt x="1191472" y="5080"/>
                </a:cubicBezTo>
                <a:cubicBezTo>
                  <a:pt x="1250527" y="5080"/>
                  <a:pt x="1266402" y="5080"/>
                  <a:pt x="1325457" y="5080"/>
                </a:cubicBezTo>
                <a:cubicBezTo>
                  <a:pt x="1384512" y="5080"/>
                  <a:pt x="1423247" y="5080"/>
                  <a:pt x="1488017" y="5080"/>
                </a:cubicBezTo>
                <a:cubicBezTo>
                  <a:pt x="1552787" y="5080"/>
                  <a:pt x="1585807" y="5080"/>
                  <a:pt x="1650577" y="5080"/>
                </a:cubicBezTo>
                <a:cubicBezTo>
                  <a:pt x="1715347" y="5080"/>
                  <a:pt x="1748367" y="5080"/>
                  <a:pt x="1813137" y="5080"/>
                </a:cubicBezTo>
                <a:cubicBezTo>
                  <a:pt x="1877907" y="5080"/>
                  <a:pt x="1912832" y="5080"/>
                  <a:pt x="1975697" y="5080"/>
                </a:cubicBezTo>
                <a:cubicBezTo>
                  <a:pt x="2038562" y="5080"/>
                  <a:pt x="2069677" y="5080"/>
                  <a:pt x="2128732" y="5080"/>
                </a:cubicBezTo>
                <a:cubicBezTo>
                  <a:pt x="2187787" y="5080"/>
                  <a:pt x="2216997" y="5080"/>
                  <a:pt x="2272242" y="5080"/>
                </a:cubicBezTo>
                <a:cubicBezTo>
                  <a:pt x="2327487" y="5080"/>
                  <a:pt x="2350982" y="5080"/>
                  <a:pt x="2406227" y="5080"/>
                </a:cubicBezTo>
                <a:cubicBezTo>
                  <a:pt x="2461472" y="5080"/>
                  <a:pt x="2494492" y="5080"/>
                  <a:pt x="2549737" y="5080"/>
                </a:cubicBezTo>
                <a:cubicBezTo>
                  <a:pt x="2604982" y="5080"/>
                  <a:pt x="2628477" y="5080"/>
                  <a:pt x="2683722" y="5080"/>
                </a:cubicBezTo>
                <a:cubicBezTo>
                  <a:pt x="2738967" y="5080"/>
                  <a:pt x="2771352" y="5080"/>
                  <a:pt x="2826597" y="5080"/>
                </a:cubicBezTo>
                <a:cubicBezTo>
                  <a:pt x="2881842" y="5080"/>
                  <a:pt x="2907242" y="5080"/>
                  <a:pt x="2960582" y="5080"/>
                </a:cubicBezTo>
                <a:cubicBezTo>
                  <a:pt x="3013922" y="5080"/>
                  <a:pt x="3039322" y="5080"/>
                  <a:pt x="3094567" y="5080"/>
                </a:cubicBezTo>
                <a:cubicBezTo>
                  <a:pt x="3149812" y="5080"/>
                  <a:pt x="3182832" y="5080"/>
                  <a:pt x="3238077" y="5080"/>
                </a:cubicBezTo>
                <a:cubicBezTo>
                  <a:pt x="3293322" y="5080"/>
                  <a:pt x="3322532" y="5080"/>
                  <a:pt x="3372062" y="5080"/>
                </a:cubicBezTo>
                <a:cubicBezTo>
                  <a:pt x="3421592" y="5080"/>
                  <a:pt x="3439372" y="5080"/>
                  <a:pt x="3486997" y="5080"/>
                </a:cubicBezTo>
                <a:cubicBezTo>
                  <a:pt x="3534622" y="5080"/>
                  <a:pt x="3563197" y="5080"/>
                  <a:pt x="3610822" y="5080"/>
                </a:cubicBezTo>
                <a:cubicBezTo>
                  <a:pt x="3658447" y="5080"/>
                  <a:pt x="3685752" y="5080"/>
                  <a:pt x="3725757" y="5080"/>
                </a:cubicBezTo>
                <a:cubicBezTo>
                  <a:pt x="3765762" y="5080"/>
                  <a:pt x="3770207" y="5080"/>
                  <a:pt x="3812117" y="5080"/>
                </a:cubicBezTo>
                <a:cubicBezTo>
                  <a:pt x="3854027" y="5080"/>
                  <a:pt x="3894032" y="5080"/>
                  <a:pt x="3935942" y="5080"/>
                </a:cubicBezTo>
                <a:cubicBezTo>
                  <a:pt x="3977852" y="5080"/>
                  <a:pt x="3986107" y="5080"/>
                  <a:pt x="4022302" y="5080"/>
                </a:cubicBezTo>
                <a:cubicBezTo>
                  <a:pt x="4058497" y="5080"/>
                  <a:pt x="4079452" y="5080"/>
                  <a:pt x="4117552" y="5080"/>
                </a:cubicBezTo>
                <a:cubicBezTo>
                  <a:pt x="4155652" y="5080"/>
                  <a:pt x="4175337" y="5080"/>
                  <a:pt x="4213437" y="5080"/>
                </a:cubicBezTo>
                <a:cubicBezTo>
                  <a:pt x="4251537" y="5080"/>
                  <a:pt x="4276937" y="5080"/>
                  <a:pt x="4309322" y="5080"/>
                </a:cubicBezTo>
                <a:cubicBezTo>
                  <a:pt x="4341707" y="5080"/>
                  <a:pt x="4343612" y="5080"/>
                  <a:pt x="4375997" y="5080"/>
                </a:cubicBezTo>
                <a:cubicBezTo>
                  <a:pt x="4408382" y="5080"/>
                  <a:pt x="4439497" y="5080"/>
                  <a:pt x="4471882" y="5080"/>
                </a:cubicBezTo>
                <a:cubicBezTo>
                  <a:pt x="4504267" y="5080"/>
                  <a:pt x="4506172" y="5080"/>
                  <a:pt x="4538557" y="5080"/>
                </a:cubicBezTo>
                <a:cubicBezTo>
                  <a:pt x="4570942" y="5080"/>
                  <a:pt x="4596342" y="5080"/>
                  <a:pt x="4634442" y="5080"/>
                </a:cubicBezTo>
                <a:cubicBezTo>
                  <a:pt x="4672542" y="5080"/>
                  <a:pt x="4697307" y="5080"/>
                  <a:pt x="4729692" y="5080"/>
                </a:cubicBezTo>
                <a:cubicBezTo>
                  <a:pt x="4762077" y="5080"/>
                  <a:pt x="4764617" y="5080"/>
                  <a:pt x="4797002" y="5080"/>
                </a:cubicBezTo>
                <a:cubicBezTo>
                  <a:pt x="4829387" y="5080"/>
                  <a:pt x="4854152" y="5080"/>
                  <a:pt x="4892252" y="5080"/>
                </a:cubicBezTo>
                <a:cubicBezTo>
                  <a:pt x="4930352" y="5080"/>
                  <a:pt x="4951942" y="5080"/>
                  <a:pt x="4988137" y="5080"/>
                </a:cubicBezTo>
                <a:cubicBezTo>
                  <a:pt x="5024332" y="5080"/>
                  <a:pt x="5037667" y="5080"/>
                  <a:pt x="5073862" y="5080"/>
                </a:cubicBezTo>
                <a:cubicBezTo>
                  <a:pt x="5110057" y="5080"/>
                  <a:pt x="5131647" y="5080"/>
                  <a:pt x="5169747" y="5080"/>
                </a:cubicBezTo>
                <a:cubicBezTo>
                  <a:pt x="5207847" y="5080"/>
                  <a:pt x="5226897" y="5080"/>
                  <a:pt x="5264997" y="5080"/>
                </a:cubicBezTo>
                <a:cubicBezTo>
                  <a:pt x="5303097" y="5080"/>
                  <a:pt x="5322782" y="5080"/>
                  <a:pt x="5360882" y="5080"/>
                </a:cubicBezTo>
                <a:cubicBezTo>
                  <a:pt x="5398982" y="5080"/>
                  <a:pt x="5420572" y="5080"/>
                  <a:pt x="5456767" y="5080"/>
                </a:cubicBezTo>
                <a:cubicBezTo>
                  <a:pt x="5492962" y="5080"/>
                  <a:pt x="5506297" y="5080"/>
                  <a:pt x="5542492" y="5080"/>
                </a:cubicBezTo>
                <a:cubicBezTo>
                  <a:pt x="5578687" y="5080"/>
                  <a:pt x="5600277" y="5080"/>
                  <a:pt x="5638377" y="5080"/>
                </a:cubicBezTo>
                <a:cubicBezTo>
                  <a:pt x="5676477" y="5080"/>
                  <a:pt x="5695527" y="5080"/>
                  <a:pt x="5733627" y="5080"/>
                </a:cubicBezTo>
                <a:cubicBezTo>
                  <a:pt x="5771727" y="5080"/>
                  <a:pt x="5793317" y="5080"/>
                  <a:pt x="5829512" y="5080"/>
                </a:cubicBezTo>
                <a:cubicBezTo>
                  <a:pt x="5865707" y="5080"/>
                  <a:pt x="5879042" y="5080"/>
                  <a:pt x="5915237" y="5080"/>
                </a:cubicBezTo>
                <a:cubicBezTo>
                  <a:pt x="5951432" y="5080"/>
                  <a:pt x="5973022" y="5080"/>
                  <a:pt x="6011122" y="5080"/>
                </a:cubicBezTo>
                <a:cubicBezTo>
                  <a:pt x="6049222" y="5080"/>
                  <a:pt x="6068907" y="5080"/>
                  <a:pt x="6107007" y="5080"/>
                </a:cubicBezTo>
                <a:cubicBezTo>
                  <a:pt x="6145107" y="5080"/>
                  <a:pt x="6166062" y="5080"/>
                  <a:pt x="6202257" y="5080"/>
                </a:cubicBezTo>
                <a:cubicBezTo>
                  <a:pt x="6238452" y="5080"/>
                  <a:pt x="6252422" y="5080"/>
                  <a:pt x="6288617" y="5080"/>
                </a:cubicBezTo>
                <a:cubicBezTo>
                  <a:pt x="6324812" y="5080"/>
                  <a:pt x="6345767" y="5080"/>
                  <a:pt x="6383867" y="5080"/>
                </a:cubicBezTo>
                <a:cubicBezTo>
                  <a:pt x="6421967" y="5080"/>
                  <a:pt x="6441652" y="5080"/>
                  <a:pt x="6479752" y="5080"/>
                </a:cubicBezTo>
                <a:cubicBezTo>
                  <a:pt x="6517852" y="5080"/>
                  <a:pt x="6543252" y="5080"/>
                  <a:pt x="6575637" y="5080"/>
                </a:cubicBezTo>
                <a:cubicBezTo>
                  <a:pt x="6608022" y="5080"/>
                  <a:pt x="6613737" y="5080"/>
                  <a:pt x="6642312" y="5080"/>
                </a:cubicBezTo>
                <a:cubicBezTo>
                  <a:pt x="6670887" y="5080"/>
                  <a:pt x="6686127" y="5080"/>
                  <a:pt x="6718512" y="5080"/>
                </a:cubicBezTo>
                <a:cubicBezTo>
                  <a:pt x="6750897" y="5080"/>
                  <a:pt x="6772487" y="5080"/>
                  <a:pt x="6804872" y="5080"/>
                </a:cubicBezTo>
                <a:cubicBezTo>
                  <a:pt x="6837257" y="5080"/>
                  <a:pt x="6852497" y="5080"/>
                  <a:pt x="6881072" y="5080"/>
                </a:cubicBezTo>
                <a:cubicBezTo>
                  <a:pt x="6909647" y="5080"/>
                  <a:pt x="6915997" y="5080"/>
                  <a:pt x="6948382" y="5080"/>
                </a:cubicBezTo>
                <a:cubicBezTo>
                  <a:pt x="6980767" y="5080"/>
                  <a:pt x="7011247" y="5080"/>
                  <a:pt x="7043632" y="5080"/>
                </a:cubicBezTo>
                <a:cubicBezTo>
                  <a:pt x="7076017" y="5080"/>
                  <a:pt x="7082367" y="5080"/>
                  <a:pt x="7110942" y="5080"/>
                </a:cubicBezTo>
                <a:cubicBezTo>
                  <a:pt x="7139517" y="5080"/>
                  <a:pt x="7152852" y="5080"/>
                  <a:pt x="7187142" y="5080"/>
                </a:cubicBezTo>
                <a:cubicBezTo>
                  <a:pt x="7221432" y="5080"/>
                  <a:pt x="7250642" y="5080"/>
                  <a:pt x="7283027" y="5080"/>
                </a:cubicBezTo>
                <a:cubicBezTo>
                  <a:pt x="7315412" y="5080"/>
                  <a:pt x="7323032" y="5080"/>
                  <a:pt x="7349702" y="5080"/>
                </a:cubicBezTo>
                <a:cubicBezTo>
                  <a:pt x="7376372" y="5080"/>
                  <a:pt x="7384627" y="5080"/>
                  <a:pt x="7417012" y="5080"/>
                </a:cubicBezTo>
                <a:cubicBezTo>
                  <a:pt x="7449397" y="5080"/>
                  <a:pt x="7477972" y="5080"/>
                  <a:pt x="7512262" y="5080"/>
                </a:cubicBezTo>
                <a:cubicBezTo>
                  <a:pt x="7546552" y="5080"/>
                  <a:pt x="7560522" y="5080"/>
                  <a:pt x="7589097" y="5080"/>
                </a:cubicBezTo>
                <a:cubicBezTo>
                  <a:pt x="7617672" y="5080"/>
                  <a:pt x="7629102" y="5080"/>
                  <a:pt x="7655772" y="5080"/>
                </a:cubicBezTo>
                <a:cubicBezTo>
                  <a:pt x="7682442" y="5080"/>
                  <a:pt x="7694507" y="5080"/>
                  <a:pt x="7723082" y="5080"/>
                </a:cubicBezTo>
                <a:cubicBezTo>
                  <a:pt x="7751657" y="5080"/>
                  <a:pt x="7770707" y="5080"/>
                  <a:pt x="7799282" y="5080"/>
                </a:cubicBezTo>
                <a:cubicBezTo>
                  <a:pt x="7827857" y="5080"/>
                  <a:pt x="7837382" y="5080"/>
                  <a:pt x="7865957" y="5080"/>
                </a:cubicBezTo>
                <a:cubicBezTo>
                  <a:pt x="7894532" y="5080"/>
                  <a:pt x="7914217" y="5080"/>
                  <a:pt x="7942792" y="5080"/>
                </a:cubicBezTo>
                <a:cubicBezTo>
                  <a:pt x="7971367" y="5080"/>
                  <a:pt x="7980892" y="5080"/>
                  <a:pt x="8009467" y="5080"/>
                </a:cubicBezTo>
                <a:cubicBezTo>
                  <a:pt x="8038042" y="5080"/>
                  <a:pt x="8057727" y="5080"/>
                  <a:pt x="8086302" y="5080"/>
                </a:cubicBezTo>
                <a:cubicBezTo>
                  <a:pt x="8114877" y="5080"/>
                  <a:pt x="8126307" y="5080"/>
                  <a:pt x="8152977" y="5080"/>
                </a:cubicBezTo>
                <a:cubicBezTo>
                  <a:pt x="8179647" y="5080"/>
                  <a:pt x="8191712" y="5080"/>
                  <a:pt x="8220287" y="5080"/>
                </a:cubicBezTo>
                <a:cubicBezTo>
                  <a:pt x="8248862" y="5080"/>
                  <a:pt x="8260292" y="5080"/>
                  <a:pt x="8296487" y="5080"/>
                </a:cubicBezTo>
                <a:cubicBezTo>
                  <a:pt x="8332682" y="5080"/>
                  <a:pt x="8361892" y="5080"/>
                  <a:pt x="8401897" y="5080"/>
                </a:cubicBezTo>
                <a:cubicBezTo>
                  <a:pt x="8441902" y="5080"/>
                  <a:pt x="8453332" y="5080"/>
                  <a:pt x="8497147" y="5080"/>
                </a:cubicBezTo>
                <a:cubicBezTo>
                  <a:pt x="8540962" y="5080"/>
                  <a:pt x="8579697" y="5080"/>
                  <a:pt x="8621607" y="5080"/>
                </a:cubicBezTo>
                <a:cubicBezTo>
                  <a:pt x="8663517" y="5080"/>
                  <a:pt x="8667962" y="5080"/>
                  <a:pt x="8707967" y="5080"/>
                </a:cubicBezTo>
                <a:cubicBezTo>
                  <a:pt x="8747972" y="5080"/>
                  <a:pt x="8780357" y="5080"/>
                  <a:pt x="8822267" y="5080"/>
                </a:cubicBezTo>
                <a:cubicBezTo>
                  <a:pt x="8864177" y="5080"/>
                  <a:pt x="8883862" y="5080"/>
                  <a:pt x="8918152" y="5080"/>
                </a:cubicBezTo>
                <a:cubicBezTo>
                  <a:pt x="8952442" y="5080"/>
                  <a:pt x="8960062" y="5080"/>
                  <a:pt x="8994352" y="5080"/>
                </a:cubicBezTo>
                <a:cubicBezTo>
                  <a:pt x="9028642" y="5080"/>
                  <a:pt x="9057852" y="5080"/>
                  <a:pt x="9090237" y="5080"/>
                </a:cubicBezTo>
                <a:cubicBezTo>
                  <a:pt x="9122622" y="5080"/>
                  <a:pt x="9130242" y="5080"/>
                  <a:pt x="9156912" y="5080"/>
                </a:cubicBezTo>
                <a:cubicBezTo>
                  <a:pt x="9183582" y="5080"/>
                  <a:pt x="9193742" y="5080"/>
                  <a:pt x="9224222" y="5080"/>
                </a:cubicBezTo>
                <a:cubicBezTo>
                  <a:pt x="9254702" y="5080"/>
                  <a:pt x="9279467" y="5080"/>
                  <a:pt x="9309947" y="5080"/>
                </a:cubicBezTo>
                <a:cubicBezTo>
                  <a:pt x="9340427" y="5080"/>
                  <a:pt x="9348682" y="5080"/>
                  <a:pt x="9377257" y="5080"/>
                </a:cubicBezTo>
                <a:cubicBezTo>
                  <a:pt x="9405832" y="5080"/>
                  <a:pt x="9419167" y="5080"/>
                  <a:pt x="9453457" y="5080"/>
                </a:cubicBezTo>
                <a:cubicBezTo>
                  <a:pt x="9487747" y="5080"/>
                  <a:pt x="9513147" y="5080"/>
                  <a:pt x="9549342" y="5080"/>
                </a:cubicBezTo>
                <a:cubicBezTo>
                  <a:pt x="9585537" y="5080"/>
                  <a:pt x="9604587" y="5080"/>
                  <a:pt x="9635067" y="5080"/>
                </a:cubicBezTo>
                <a:cubicBezTo>
                  <a:pt x="9665547" y="5080"/>
                  <a:pt x="9671897" y="5080"/>
                  <a:pt x="9702377" y="5080"/>
                </a:cubicBezTo>
                <a:cubicBezTo>
                  <a:pt x="9732857" y="5080"/>
                  <a:pt x="9757622" y="5080"/>
                  <a:pt x="9788102" y="5080"/>
                </a:cubicBezTo>
                <a:cubicBezTo>
                  <a:pt x="9818582" y="5080"/>
                  <a:pt x="9828742" y="5080"/>
                  <a:pt x="9855412" y="5080"/>
                </a:cubicBezTo>
                <a:cubicBezTo>
                  <a:pt x="9882082" y="5080"/>
                  <a:pt x="9895417" y="5080"/>
                  <a:pt x="9922087" y="5080"/>
                </a:cubicBezTo>
                <a:cubicBezTo>
                  <a:pt x="9948757" y="5080"/>
                  <a:pt x="9960822" y="5080"/>
                  <a:pt x="9989397" y="5080"/>
                </a:cubicBezTo>
                <a:cubicBezTo>
                  <a:pt x="10017972" y="5080"/>
                  <a:pt x="10035117" y="5080"/>
                  <a:pt x="10065597" y="5080"/>
                </a:cubicBezTo>
                <a:cubicBezTo>
                  <a:pt x="10096077" y="5080"/>
                  <a:pt x="10113222" y="5080"/>
                  <a:pt x="10141797" y="5080"/>
                </a:cubicBezTo>
                <a:cubicBezTo>
                  <a:pt x="10170372" y="5080"/>
                  <a:pt x="10176722" y="5080"/>
                  <a:pt x="10209107" y="5080"/>
                </a:cubicBezTo>
                <a:cubicBezTo>
                  <a:pt x="10241492" y="5080"/>
                  <a:pt x="10271972" y="5080"/>
                  <a:pt x="10304357" y="5080"/>
                </a:cubicBezTo>
                <a:cubicBezTo>
                  <a:pt x="10336742" y="5080"/>
                  <a:pt x="10344997" y="5080"/>
                  <a:pt x="10371667" y="5080"/>
                </a:cubicBezTo>
                <a:cubicBezTo>
                  <a:pt x="10398337" y="5080"/>
                  <a:pt x="10400242" y="5080"/>
                  <a:pt x="10438342" y="5080"/>
                </a:cubicBezTo>
                <a:cubicBezTo>
                  <a:pt x="10476442" y="5080"/>
                  <a:pt x="10520892" y="5080"/>
                  <a:pt x="10562802" y="5080"/>
                </a:cubicBezTo>
                <a:cubicBezTo>
                  <a:pt x="10604712" y="5080"/>
                  <a:pt x="10618682" y="5080"/>
                  <a:pt x="10649162" y="5080"/>
                </a:cubicBezTo>
                <a:cubicBezTo>
                  <a:pt x="10679642" y="5080"/>
                  <a:pt x="10689167" y="1270"/>
                  <a:pt x="10715837" y="5080"/>
                </a:cubicBezTo>
                <a:cubicBezTo>
                  <a:pt x="10742507" y="8890"/>
                  <a:pt x="10753937" y="20320"/>
                  <a:pt x="10782512" y="24130"/>
                </a:cubicBezTo>
                <a:cubicBezTo>
                  <a:pt x="10811087" y="27940"/>
                  <a:pt x="10830772" y="24130"/>
                  <a:pt x="10859347" y="24130"/>
                </a:cubicBezTo>
                <a:cubicBezTo>
                  <a:pt x="10887922" y="24130"/>
                  <a:pt x="10899352" y="14605"/>
                  <a:pt x="10926022" y="24130"/>
                </a:cubicBezTo>
                <a:cubicBezTo>
                  <a:pt x="10952692" y="33655"/>
                  <a:pt x="10976187" y="48895"/>
                  <a:pt x="10993332" y="71755"/>
                </a:cubicBezTo>
                <a:cubicBezTo>
                  <a:pt x="11010477" y="94615"/>
                  <a:pt x="11006667" y="112395"/>
                  <a:pt x="11012382" y="139065"/>
                </a:cubicBezTo>
                <a:cubicBezTo>
                  <a:pt x="11018097" y="165735"/>
                  <a:pt x="11010477" y="175260"/>
                  <a:pt x="11021907" y="205740"/>
                </a:cubicBezTo>
                <a:cubicBezTo>
                  <a:pt x="11033337" y="236220"/>
                  <a:pt x="11060007" y="259080"/>
                  <a:pt x="11069532" y="291465"/>
                </a:cubicBezTo>
                <a:cubicBezTo>
                  <a:pt x="11079057" y="323850"/>
                  <a:pt x="11069532" y="339725"/>
                  <a:pt x="11069532" y="368300"/>
                </a:cubicBezTo>
                <a:cubicBezTo>
                  <a:pt x="11069532" y="396875"/>
                  <a:pt x="11069532" y="408305"/>
                  <a:pt x="11069532" y="434975"/>
                </a:cubicBezTo>
                <a:cubicBezTo>
                  <a:pt x="11069532" y="461645"/>
                  <a:pt x="11069532" y="475615"/>
                  <a:pt x="11069532" y="502285"/>
                </a:cubicBezTo>
                <a:cubicBezTo>
                  <a:pt x="11069532" y="528955"/>
                  <a:pt x="11069532" y="542290"/>
                  <a:pt x="11069532" y="568960"/>
                </a:cubicBezTo>
                <a:cubicBezTo>
                  <a:pt x="11069532" y="595630"/>
                  <a:pt x="11069532" y="600075"/>
                  <a:pt x="11069532" y="636270"/>
                </a:cubicBezTo>
                <a:cubicBezTo>
                  <a:pt x="11069532" y="672465"/>
                  <a:pt x="11069532" y="704850"/>
                  <a:pt x="11069532" y="750570"/>
                </a:cubicBezTo>
                <a:cubicBezTo>
                  <a:pt x="11069532" y="796290"/>
                  <a:pt x="11069532" y="817880"/>
                  <a:pt x="11069532" y="865505"/>
                </a:cubicBezTo>
                <a:cubicBezTo>
                  <a:pt x="11069532" y="913130"/>
                  <a:pt x="11069532" y="942340"/>
                  <a:pt x="11069532" y="989965"/>
                </a:cubicBezTo>
                <a:cubicBezTo>
                  <a:pt x="11069532" y="1037590"/>
                  <a:pt x="11069532" y="1066165"/>
                  <a:pt x="11069532" y="1104265"/>
                </a:cubicBezTo>
                <a:cubicBezTo>
                  <a:pt x="11069532" y="1142365"/>
                  <a:pt x="11069532" y="1141095"/>
                  <a:pt x="11069532" y="1181100"/>
                </a:cubicBezTo>
                <a:cubicBezTo>
                  <a:pt x="11069532" y="1221105"/>
                  <a:pt x="11069532" y="1267460"/>
                  <a:pt x="11069532" y="1305560"/>
                </a:cubicBezTo>
                <a:cubicBezTo>
                  <a:pt x="11069532" y="1343660"/>
                  <a:pt x="11069532" y="1343660"/>
                  <a:pt x="11069532" y="1372235"/>
                </a:cubicBezTo>
                <a:cubicBezTo>
                  <a:pt x="11069532" y="1400810"/>
                  <a:pt x="11069532" y="1420495"/>
                  <a:pt x="11069532" y="1449070"/>
                </a:cubicBezTo>
                <a:cubicBezTo>
                  <a:pt x="11069532" y="1477645"/>
                  <a:pt x="11069532" y="1483360"/>
                  <a:pt x="11069532" y="1515745"/>
                </a:cubicBezTo>
                <a:cubicBezTo>
                  <a:pt x="11069532" y="1548130"/>
                  <a:pt x="11069532" y="1575435"/>
                  <a:pt x="11069532" y="1611630"/>
                </a:cubicBezTo>
                <a:cubicBezTo>
                  <a:pt x="11069532" y="1647825"/>
                  <a:pt x="11069532" y="1664970"/>
                  <a:pt x="11069532" y="1697355"/>
                </a:cubicBezTo>
                <a:cubicBezTo>
                  <a:pt x="11069532" y="1729740"/>
                  <a:pt x="11069532" y="1737995"/>
                  <a:pt x="11069532" y="1774190"/>
                </a:cubicBezTo>
                <a:cubicBezTo>
                  <a:pt x="11069532" y="1810385"/>
                  <a:pt x="11069532" y="1833245"/>
                  <a:pt x="11069532" y="1878965"/>
                </a:cubicBezTo>
                <a:cubicBezTo>
                  <a:pt x="11069532" y="1924685"/>
                  <a:pt x="11069532" y="1965325"/>
                  <a:pt x="11069532" y="2003425"/>
                </a:cubicBezTo>
                <a:cubicBezTo>
                  <a:pt x="11069532" y="2041525"/>
                  <a:pt x="11069532" y="2041525"/>
                  <a:pt x="11069532" y="2070100"/>
                </a:cubicBezTo>
                <a:cubicBezTo>
                  <a:pt x="11069532" y="2098675"/>
                  <a:pt x="11069532" y="2118360"/>
                  <a:pt x="11069532" y="2146935"/>
                </a:cubicBezTo>
                <a:cubicBezTo>
                  <a:pt x="11069532" y="2175510"/>
                  <a:pt x="11069532" y="2185035"/>
                  <a:pt x="11069532" y="2213610"/>
                </a:cubicBezTo>
                <a:cubicBezTo>
                  <a:pt x="11069532" y="2242185"/>
                  <a:pt x="11069532" y="2261870"/>
                  <a:pt x="11069532" y="2290445"/>
                </a:cubicBezTo>
                <a:cubicBezTo>
                  <a:pt x="11069532" y="2319020"/>
                  <a:pt x="11069532" y="2328545"/>
                  <a:pt x="11069532" y="2357120"/>
                </a:cubicBezTo>
                <a:cubicBezTo>
                  <a:pt x="11069532" y="2385695"/>
                  <a:pt x="11069532" y="2405380"/>
                  <a:pt x="11069532" y="2433955"/>
                </a:cubicBezTo>
                <a:cubicBezTo>
                  <a:pt x="11069532" y="2462530"/>
                  <a:pt x="11069532" y="2462530"/>
                  <a:pt x="11069532" y="2500630"/>
                </a:cubicBezTo>
                <a:cubicBezTo>
                  <a:pt x="11069532" y="2538730"/>
                  <a:pt x="11069532" y="2586990"/>
                  <a:pt x="11069532" y="2625090"/>
                </a:cubicBezTo>
                <a:cubicBezTo>
                  <a:pt x="11069532" y="2663190"/>
                  <a:pt x="11069532" y="2665095"/>
                  <a:pt x="11069532" y="2691765"/>
                </a:cubicBezTo>
                <a:cubicBezTo>
                  <a:pt x="11069532" y="2718435"/>
                  <a:pt x="11069532" y="2724785"/>
                  <a:pt x="11069532" y="2759075"/>
                </a:cubicBezTo>
                <a:cubicBezTo>
                  <a:pt x="11069532" y="2793365"/>
                  <a:pt x="11069532" y="2818130"/>
                  <a:pt x="11069532" y="2863850"/>
                </a:cubicBezTo>
                <a:cubicBezTo>
                  <a:pt x="11069532" y="2909570"/>
                  <a:pt x="11069532" y="2944495"/>
                  <a:pt x="11069532" y="2988310"/>
                </a:cubicBezTo>
                <a:cubicBezTo>
                  <a:pt x="11069532" y="3032125"/>
                  <a:pt x="11069532" y="3040380"/>
                  <a:pt x="11069532" y="3084195"/>
                </a:cubicBezTo>
                <a:cubicBezTo>
                  <a:pt x="11069532" y="3128010"/>
                  <a:pt x="11069532" y="3169920"/>
                  <a:pt x="11069532" y="3208020"/>
                </a:cubicBezTo>
                <a:cubicBezTo>
                  <a:pt x="11069532" y="3246120"/>
                  <a:pt x="11069532" y="3237230"/>
                  <a:pt x="11069532" y="3275330"/>
                </a:cubicBezTo>
                <a:cubicBezTo>
                  <a:pt x="11069532" y="3313430"/>
                  <a:pt x="11069532" y="3361690"/>
                  <a:pt x="11069532" y="3399790"/>
                </a:cubicBezTo>
                <a:cubicBezTo>
                  <a:pt x="11069532" y="3437890"/>
                  <a:pt x="11069532" y="3437890"/>
                  <a:pt x="11069532" y="3466465"/>
                </a:cubicBezTo>
                <a:cubicBezTo>
                  <a:pt x="11069532" y="3495040"/>
                  <a:pt x="11069532" y="3514090"/>
                  <a:pt x="11069532" y="3542665"/>
                </a:cubicBezTo>
                <a:cubicBezTo>
                  <a:pt x="11069532" y="3571240"/>
                  <a:pt x="11069532" y="3577590"/>
                  <a:pt x="11069532" y="3609975"/>
                </a:cubicBezTo>
                <a:cubicBezTo>
                  <a:pt x="11069532" y="3642360"/>
                  <a:pt x="11069532" y="3667125"/>
                  <a:pt x="11069532" y="3705225"/>
                </a:cubicBezTo>
                <a:cubicBezTo>
                  <a:pt x="11069532" y="3743325"/>
                  <a:pt x="11069532" y="3763010"/>
                  <a:pt x="11069532" y="3801110"/>
                </a:cubicBezTo>
                <a:cubicBezTo>
                  <a:pt x="11069532" y="3839210"/>
                  <a:pt x="11069532" y="3860800"/>
                  <a:pt x="11069532" y="3896995"/>
                </a:cubicBezTo>
                <a:cubicBezTo>
                  <a:pt x="11069532" y="3933190"/>
                  <a:pt x="11069532" y="3946525"/>
                  <a:pt x="11069532" y="3982720"/>
                </a:cubicBezTo>
                <a:cubicBezTo>
                  <a:pt x="11069532" y="4018915"/>
                  <a:pt x="11069532" y="4040505"/>
                  <a:pt x="11069532" y="4078605"/>
                </a:cubicBezTo>
                <a:cubicBezTo>
                  <a:pt x="11069532" y="4116705"/>
                  <a:pt x="11069532" y="4135755"/>
                  <a:pt x="11069532" y="4173855"/>
                </a:cubicBezTo>
                <a:cubicBezTo>
                  <a:pt x="11069532" y="4211955"/>
                  <a:pt x="11069532" y="4233545"/>
                  <a:pt x="11069532" y="4269740"/>
                </a:cubicBezTo>
                <a:cubicBezTo>
                  <a:pt x="11069532" y="4305935"/>
                  <a:pt x="11069532" y="4323080"/>
                  <a:pt x="11069532" y="4355465"/>
                </a:cubicBezTo>
                <a:cubicBezTo>
                  <a:pt x="11069532" y="4387850"/>
                  <a:pt x="11069532" y="4403725"/>
                  <a:pt x="11069532" y="4432300"/>
                </a:cubicBezTo>
                <a:cubicBezTo>
                  <a:pt x="11069532" y="4460875"/>
                  <a:pt x="11069532" y="4470400"/>
                  <a:pt x="11069532" y="4498975"/>
                </a:cubicBezTo>
                <a:cubicBezTo>
                  <a:pt x="11069532" y="4527550"/>
                  <a:pt x="11069532" y="4547235"/>
                  <a:pt x="11069532" y="4575810"/>
                </a:cubicBezTo>
                <a:cubicBezTo>
                  <a:pt x="11069532" y="4604385"/>
                  <a:pt x="11069532" y="4613910"/>
                  <a:pt x="11069532" y="4642485"/>
                </a:cubicBezTo>
                <a:cubicBezTo>
                  <a:pt x="11069532" y="4671060"/>
                  <a:pt x="11069532" y="4688840"/>
                  <a:pt x="11069532" y="4719320"/>
                </a:cubicBezTo>
                <a:cubicBezTo>
                  <a:pt x="11069532" y="4749800"/>
                  <a:pt x="11069532" y="4763135"/>
                  <a:pt x="11069532" y="4795520"/>
                </a:cubicBezTo>
                <a:cubicBezTo>
                  <a:pt x="11069532" y="4827905"/>
                  <a:pt x="11069532" y="4847590"/>
                  <a:pt x="11069532" y="4881880"/>
                </a:cubicBezTo>
                <a:cubicBezTo>
                  <a:pt x="11069532" y="4916170"/>
                  <a:pt x="11071437" y="4933315"/>
                  <a:pt x="11069532" y="4967605"/>
                </a:cubicBezTo>
                <a:cubicBezTo>
                  <a:pt x="11067627" y="5001895"/>
                  <a:pt x="11065722" y="5021580"/>
                  <a:pt x="11060007" y="5053965"/>
                </a:cubicBezTo>
                <a:cubicBezTo>
                  <a:pt x="11054292" y="5086350"/>
                  <a:pt x="11052387" y="5099685"/>
                  <a:pt x="11040957" y="5130165"/>
                </a:cubicBezTo>
                <a:cubicBezTo>
                  <a:pt x="11029527" y="5160645"/>
                  <a:pt x="11018097" y="5174615"/>
                  <a:pt x="11002857" y="5207000"/>
                </a:cubicBezTo>
                <a:cubicBezTo>
                  <a:pt x="10987617" y="5239385"/>
                  <a:pt x="10978092" y="5262245"/>
                  <a:pt x="10964757" y="5292725"/>
                </a:cubicBezTo>
                <a:cubicBezTo>
                  <a:pt x="10951422" y="5323205"/>
                  <a:pt x="10945072" y="5333365"/>
                  <a:pt x="10935547" y="5360035"/>
                </a:cubicBezTo>
                <a:cubicBezTo>
                  <a:pt x="10926022" y="5386705"/>
                  <a:pt x="10922212" y="5400040"/>
                  <a:pt x="10916497" y="5426710"/>
                </a:cubicBezTo>
                <a:cubicBezTo>
                  <a:pt x="10910782" y="5453380"/>
                  <a:pt x="10918402" y="5466715"/>
                  <a:pt x="10906972" y="5493385"/>
                </a:cubicBezTo>
                <a:cubicBezTo>
                  <a:pt x="10895542" y="5520055"/>
                  <a:pt x="10874587" y="5532120"/>
                  <a:pt x="10859347" y="5560695"/>
                </a:cubicBezTo>
                <a:cubicBezTo>
                  <a:pt x="10844107" y="5589270"/>
                  <a:pt x="10840297" y="5608320"/>
                  <a:pt x="10830772" y="5636895"/>
                </a:cubicBezTo>
                <a:cubicBezTo>
                  <a:pt x="10821247" y="5665470"/>
                  <a:pt x="10830772" y="5683250"/>
                  <a:pt x="10811722" y="5704205"/>
                </a:cubicBezTo>
                <a:cubicBezTo>
                  <a:pt x="10792672" y="5725160"/>
                  <a:pt x="10769177" y="5734685"/>
                  <a:pt x="10734887" y="5742305"/>
                </a:cubicBezTo>
                <a:cubicBezTo>
                  <a:pt x="10700597" y="5749925"/>
                  <a:pt x="10679642" y="5736590"/>
                  <a:pt x="10639637" y="5742305"/>
                </a:cubicBezTo>
                <a:cubicBezTo>
                  <a:pt x="10599632" y="5748020"/>
                  <a:pt x="10576137" y="5763260"/>
                  <a:pt x="10534227" y="5770880"/>
                </a:cubicBezTo>
                <a:cubicBezTo>
                  <a:pt x="10492317" y="5778500"/>
                  <a:pt x="10468822" y="5776595"/>
                  <a:pt x="10428817" y="5780405"/>
                </a:cubicBezTo>
                <a:cubicBezTo>
                  <a:pt x="10388812" y="5784215"/>
                  <a:pt x="10377382" y="5784215"/>
                  <a:pt x="10333567" y="5789930"/>
                </a:cubicBezTo>
                <a:cubicBezTo>
                  <a:pt x="10289752" y="5795645"/>
                  <a:pt x="10249112" y="5805170"/>
                  <a:pt x="10209107" y="5808980"/>
                </a:cubicBezTo>
                <a:cubicBezTo>
                  <a:pt x="10169102" y="5812790"/>
                  <a:pt x="10166562" y="5808980"/>
                  <a:pt x="10132272" y="5808980"/>
                </a:cubicBezTo>
                <a:cubicBezTo>
                  <a:pt x="10097982" y="5808980"/>
                  <a:pt x="10069407" y="5808980"/>
                  <a:pt x="10037022" y="5808980"/>
                </a:cubicBezTo>
                <a:cubicBezTo>
                  <a:pt x="10004637" y="5808980"/>
                  <a:pt x="9996382" y="5808980"/>
                  <a:pt x="9969712" y="5808980"/>
                </a:cubicBezTo>
                <a:cubicBezTo>
                  <a:pt x="9943042" y="5808980"/>
                  <a:pt x="9931612" y="5808980"/>
                  <a:pt x="9903037" y="5808980"/>
                </a:cubicBezTo>
                <a:cubicBezTo>
                  <a:pt x="9874462" y="5808980"/>
                  <a:pt x="9855412" y="5808980"/>
                  <a:pt x="9826837" y="5808980"/>
                </a:cubicBezTo>
                <a:cubicBezTo>
                  <a:pt x="9798262" y="5808980"/>
                  <a:pt x="9788102" y="5807075"/>
                  <a:pt x="9759527" y="5808980"/>
                </a:cubicBezTo>
                <a:cubicBezTo>
                  <a:pt x="9730952" y="5810885"/>
                  <a:pt x="9723332" y="5812790"/>
                  <a:pt x="9683327" y="5818505"/>
                </a:cubicBezTo>
                <a:cubicBezTo>
                  <a:pt x="9643322" y="5824220"/>
                  <a:pt x="9604587" y="5834380"/>
                  <a:pt x="9558867" y="5838190"/>
                </a:cubicBezTo>
                <a:cubicBezTo>
                  <a:pt x="9513147" y="5842000"/>
                  <a:pt x="9487747" y="5838190"/>
                  <a:pt x="9453457" y="5838190"/>
                </a:cubicBezTo>
                <a:cubicBezTo>
                  <a:pt x="9419167" y="5838190"/>
                  <a:pt x="9413452" y="5838190"/>
                  <a:pt x="9386782" y="5838190"/>
                </a:cubicBezTo>
                <a:cubicBezTo>
                  <a:pt x="9360112" y="5838190"/>
                  <a:pt x="9348047" y="5838190"/>
                  <a:pt x="9319472" y="5838190"/>
                </a:cubicBezTo>
                <a:cubicBezTo>
                  <a:pt x="9290897" y="5838190"/>
                  <a:pt x="9271847" y="5838190"/>
                  <a:pt x="9243272" y="5838190"/>
                </a:cubicBezTo>
                <a:cubicBezTo>
                  <a:pt x="9214697" y="5838190"/>
                  <a:pt x="9205172" y="5838190"/>
                  <a:pt x="9176597" y="5838190"/>
                </a:cubicBezTo>
                <a:cubicBezTo>
                  <a:pt x="9148022" y="5838190"/>
                  <a:pt x="9128337" y="5838190"/>
                  <a:pt x="9099762" y="5838190"/>
                </a:cubicBezTo>
                <a:cubicBezTo>
                  <a:pt x="9071187" y="5838190"/>
                  <a:pt x="9065472" y="5838190"/>
                  <a:pt x="9033087" y="5838190"/>
                </a:cubicBezTo>
                <a:cubicBezTo>
                  <a:pt x="9000702" y="5838190"/>
                  <a:pt x="8975302" y="5836285"/>
                  <a:pt x="8937202" y="5838190"/>
                </a:cubicBezTo>
                <a:cubicBezTo>
                  <a:pt x="8899102" y="5840095"/>
                  <a:pt x="8879417" y="5845810"/>
                  <a:pt x="8841317" y="5847715"/>
                </a:cubicBezTo>
                <a:cubicBezTo>
                  <a:pt x="8803217" y="5849620"/>
                  <a:pt x="8782262" y="5847715"/>
                  <a:pt x="8746067" y="5847715"/>
                </a:cubicBezTo>
                <a:cubicBezTo>
                  <a:pt x="8709872" y="5847715"/>
                  <a:pt x="8699712" y="5847715"/>
                  <a:pt x="8659707" y="5847715"/>
                </a:cubicBezTo>
                <a:cubicBezTo>
                  <a:pt x="8619702" y="5847715"/>
                  <a:pt x="8593032" y="5847715"/>
                  <a:pt x="8545407" y="5847715"/>
                </a:cubicBezTo>
                <a:cubicBezTo>
                  <a:pt x="8497782" y="5847715"/>
                  <a:pt x="8472382" y="5847715"/>
                  <a:pt x="8420947" y="5847715"/>
                </a:cubicBezTo>
                <a:cubicBezTo>
                  <a:pt x="8369512" y="5847715"/>
                  <a:pt x="8336492" y="5847715"/>
                  <a:pt x="8286962" y="5847715"/>
                </a:cubicBezTo>
                <a:cubicBezTo>
                  <a:pt x="8237432" y="5847715"/>
                  <a:pt x="8223462" y="5847715"/>
                  <a:pt x="8172027" y="5847715"/>
                </a:cubicBezTo>
                <a:cubicBezTo>
                  <a:pt x="8120592" y="5847715"/>
                  <a:pt x="8083762" y="5847715"/>
                  <a:pt x="8028517" y="5847715"/>
                </a:cubicBezTo>
                <a:cubicBezTo>
                  <a:pt x="7973272" y="5847715"/>
                  <a:pt x="7948507" y="5847715"/>
                  <a:pt x="7895167" y="5847715"/>
                </a:cubicBezTo>
                <a:cubicBezTo>
                  <a:pt x="7841827" y="5847715"/>
                  <a:pt x="7812617" y="5847715"/>
                  <a:pt x="7761182" y="5847715"/>
                </a:cubicBezTo>
                <a:cubicBezTo>
                  <a:pt x="7709747" y="5847715"/>
                  <a:pt x="7688157" y="5847715"/>
                  <a:pt x="7636722" y="5847715"/>
                </a:cubicBezTo>
                <a:cubicBezTo>
                  <a:pt x="7585287" y="5847715"/>
                  <a:pt x="7556077" y="5847715"/>
                  <a:pt x="7502737" y="5847715"/>
                </a:cubicBezTo>
                <a:cubicBezTo>
                  <a:pt x="7449397" y="5847715"/>
                  <a:pt x="7423997" y="5847715"/>
                  <a:pt x="7368752" y="5847715"/>
                </a:cubicBezTo>
                <a:cubicBezTo>
                  <a:pt x="7313507" y="5847715"/>
                  <a:pt x="7281122" y="5847715"/>
                  <a:pt x="7225877" y="5847715"/>
                </a:cubicBezTo>
                <a:cubicBezTo>
                  <a:pt x="7170632" y="5847715"/>
                  <a:pt x="7141422" y="5847715"/>
                  <a:pt x="7091892" y="5847715"/>
                </a:cubicBezTo>
                <a:cubicBezTo>
                  <a:pt x="7042362" y="5847715"/>
                  <a:pt x="7024582" y="5847715"/>
                  <a:pt x="6976957" y="5847715"/>
                </a:cubicBezTo>
                <a:cubicBezTo>
                  <a:pt x="6929332" y="5847715"/>
                  <a:pt x="6900122" y="5847715"/>
                  <a:pt x="6852497" y="5847715"/>
                </a:cubicBezTo>
                <a:cubicBezTo>
                  <a:pt x="6804872" y="5847715"/>
                  <a:pt x="6783917" y="5843905"/>
                  <a:pt x="6738197" y="5847715"/>
                </a:cubicBezTo>
                <a:cubicBezTo>
                  <a:pt x="6692477" y="5851525"/>
                  <a:pt x="6665172" y="5862955"/>
                  <a:pt x="6623262" y="5866765"/>
                </a:cubicBezTo>
                <a:cubicBezTo>
                  <a:pt x="6581352" y="5870575"/>
                  <a:pt x="6565477" y="5866765"/>
                  <a:pt x="6527377" y="5866765"/>
                </a:cubicBezTo>
                <a:cubicBezTo>
                  <a:pt x="6489277" y="5866765"/>
                  <a:pt x="6468322" y="5866765"/>
                  <a:pt x="6432127" y="5866765"/>
                </a:cubicBezTo>
                <a:cubicBezTo>
                  <a:pt x="6395932" y="5866765"/>
                  <a:pt x="6381962" y="5866765"/>
                  <a:pt x="6345767" y="5866765"/>
                </a:cubicBezTo>
                <a:cubicBezTo>
                  <a:pt x="6309572" y="5866765"/>
                  <a:pt x="6288617" y="5866765"/>
                  <a:pt x="6250517" y="5866765"/>
                </a:cubicBezTo>
                <a:cubicBezTo>
                  <a:pt x="6212417" y="5866765"/>
                  <a:pt x="6192732" y="5866765"/>
                  <a:pt x="6154632" y="5866765"/>
                </a:cubicBezTo>
                <a:cubicBezTo>
                  <a:pt x="6116532" y="5866765"/>
                  <a:pt x="6094942" y="5866765"/>
                  <a:pt x="6058747" y="5866765"/>
                </a:cubicBezTo>
                <a:cubicBezTo>
                  <a:pt x="6022552" y="5866765"/>
                  <a:pt x="6009217" y="5866765"/>
                  <a:pt x="5973022" y="5866765"/>
                </a:cubicBezTo>
                <a:cubicBezTo>
                  <a:pt x="5936827" y="5866765"/>
                  <a:pt x="5915237" y="5866765"/>
                  <a:pt x="5877137" y="5866765"/>
                </a:cubicBezTo>
                <a:cubicBezTo>
                  <a:pt x="5839037" y="5866765"/>
                  <a:pt x="5819987" y="5866765"/>
                  <a:pt x="5781887" y="5866765"/>
                </a:cubicBezTo>
                <a:cubicBezTo>
                  <a:pt x="5743787" y="5866765"/>
                  <a:pt x="5722197" y="5866765"/>
                  <a:pt x="5686002" y="5866765"/>
                </a:cubicBezTo>
                <a:cubicBezTo>
                  <a:pt x="5649807" y="5866765"/>
                  <a:pt x="5636472" y="5866765"/>
                  <a:pt x="5600277" y="5866765"/>
                </a:cubicBezTo>
                <a:cubicBezTo>
                  <a:pt x="5564082" y="5866765"/>
                  <a:pt x="5542492" y="5866765"/>
                  <a:pt x="5504392" y="5866765"/>
                </a:cubicBezTo>
                <a:cubicBezTo>
                  <a:pt x="5466292" y="5866765"/>
                  <a:pt x="5440892" y="5866765"/>
                  <a:pt x="5408507" y="5866765"/>
                </a:cubicBezTo>
                <a:cubicBezTo>
                  <a:pt x="5376122" y="5866765"/>
                  <a:pt x="5370407" y="5866765"/>
                  <a:pt x="5341832" y="5866765"/>
                </a:cubicBezTo>
                <a:cubicBezTo>
                  <a:pt x="5313257" y="5866765"/>
                  <a:pt x="5293572" y="5866765"/>
                  <a:pt x="5264997" y="5866765"/>
                </a:cubicBezTo>
                <a:cubicBezTo>
                  <a:pt x="5236422" y="5866765"/>
                  <a:pt x="5226897" y="5866765"/>
                  <a:pt x="5198322" y="5866765"/>
                </a:cubicBezTo>
                <a:cubicBezTo>
                  <a:pt x="5169747" y="5866765"/>
                  <a:pt x="5150697" y="5866765"/>
                  <a:pt x="5122122" y="5866765"/>
                </a:cubicBezTo>
                <a:cubicBezTo>
                  <a:pt x="5093547" y="5866765"/>
                  <a:pt x="5087197" y="5866765"/>
                  <a:pt x="5054812" y="5866765"/>
                </a:cubicBezTo>
                <a:cubicBezTo>
                  <a:pt x="5022427" y="5866765"/>
                  <a:pt x="4991947" y="5866765"/>
                  <a:pt x="4959562" y="5866765"/>
                </a:cubicBezTo>
                <a:cubicBezTo>
                  <a:pt x="4927177" y="5866765"/>
                  <a:pt x="4924637" y="5866765"/>
                  <a:pt x="4892252" y="5866765"/>
                </a:cubicBezTo>
                <a:cubicBezTo>
                  <a:pt x="4859867" y="5866765"/>
                  <a:pt x="4838912" y="5866765"/>
                  <a:pt x="4797002" y="5866765"/>
                </a:cubicBezTo>
                <a:cubicBezTo>
                  <a:pt x="4755092" y="5866765"/>
                  <a:pt x="4723977" y="5866765"/>
                  <a:pt x="4682067" y="5866765"/>
                </a:cubicBezTo>
                <a:cubicBezTo>
                  <a:pt x="4640157" y="5866765"/>
                  <a:pt x="4624282" y="5866765"/>
                  <a:pt x="4586182" y="5866765"/>
                </a:cubicBezTo>
                <a:cubicBezTo>
                  <a:pt x="4548082" y="5866765"/>
                  <a:pt x="4532842" y="5866765"/>
                  <a:pt x="4490932" y="5866765"/>
                </a:cubicBezTo>
                <a:cubicBezTo>
                  <a:pt x="4449022" y="5866765"/>
                  <a:pt x="4421717" y="5866765"/>
                  <a:pt x="4375997" y="5866765"/>
                </a:cubicBezTo>
                <a:cubicBezTo>
                  <a:pt x="4330277" y="5866765"/>
                  <a:pt x="4306782" y="5866765"/>
                  <a:pt x="4261062" y="5866765"/>
                </a:cubicBezTo>
                <a:cubicBezTo>
                  <a:pt x="4215342" y="5866765"/>
                  <a:pt x="4192482" y="5866765"/>
                  <a:pt x="4146762" y="5866765"/>
                </a:cubicBezTo>
                <a:cubicBezTo>
                  <a:pt x="4101042" y="5866765"/>
                  <a:pt x="4083262" y="5866765"/>
                  <a:pt x="4031827" y="5866765"/>
                </a:cubicBezTo>
                <a:cubicBezTo>
                  <a:pt x="3980392" y="5866765"/>
                  <a:pt x="3943562" y="5866765"/>
                  <a:pt x="3888317" y="5866765"/>
                </a:cubicBezTo>
                <a:cubicBezTo>
                  <a:pt x="3833072" y="5866765"/>
                  <a:pt x="3803862" y="5866765"/>
                  <a:pt x="3754332" y="5866765"/>
                </a:cubicBezTo>
                <a:cubicBezTo>
                  <a:pt x="3704802" y="5866765"/>
                  <a:pt x="3685117" y="5866765"/>
                  <a:pt x="3639397" y="5866765"/>
                </a:cubicBezTo>
                <a:cubicBezTo>
                  <a:pt x="3593677" y="5866765"/>
                  <a:pt x="3576532" y="5866765"/>
                  <a:pt x="3525097" y="5866765"/>
                </a:cubicBezTo>
                <a:cubicBezTo>
                  <a:pt x="3473662" y="5866765"/>
                  <a:pt x="3436832" y="5866765"/>
                  <a:pt x="3381587" y="5866765"/>
                </a:cubicBezTo>
                <a:cubicBezTo>
                  <a:pt x="3326342" y="5866765"/>
                  <a:pt x="3302847" y="5866765"/>
                  <a:pt x="3247602" y="5866765"/>
                </a:cubicBezTo>
                <a:cubicBezTo>
                  <a:pt x="3192357" y="5866765"/>
                  <a:pt x="3155527" y="5866765"/>
                  <a:pt x="3104092" y="5866765"/>
                </a:cubicBezTo>
                <a:cubicBezTo>
                  <a:pt x="3052657" y="5866765"/>
                  <a:pt x="3034877" y="5866765"/>
                  <a:pt x="2989157" y="5866765"/>
                </a:cubicBezTo>
                <a:cubicBezTo>
                  <a:pt x="2943437" y="5866765"/>
                  <a:pt x="2920577" y="5866765"/>
                  <a:pt x="2874857" y="5866765"/>
                </a:cubicBezTo>
                <a:cubicBezTo>
                  <a:pt x="2829137" y="5866765"/>
                  <a:pt x="2801832" y="5866765"/>
                  <a:pt x="2759922" y="5866765"/>
                </a:cubicBezTo>
                <a:cubicBezTo>
                  <a:pt x="2718012" y="5866765"/>
                  <a:pt x="2700232" y="5866765"/>
                  <a:pt x="2664037" y="5866765"/>
                </a:cubicBezTo>
                <a:cubicBezTo>
                  <a:pt x="2627842" y="5866765"/>
                  <a:pt x="2614507" y="5866765"/>
                  <a:pt x="2578312" y="5866765"/>
                </a:cubicBezTo>
                <a:cubicBezTo>
                  <a:pt x="2542117" y="5866765"/>
                  <a:pt x="2520527" y="5866765"/>
                  <a:pt x="2482427" y="5866765"/>
                </a:cubicBezTo>
                <a:cubicBezTo>
                  <a:pt x="2444327" y="5866765"/>
                  <a:pt x="2425277" y="5866765"/>
                  <a:pt x="2387177" y="5866765"/>
                </a:cubicBezTo>
                <a:cubicBezTo>
                  <a:pt x="2349077" y="5866765"/>
                  <a:pt x="2327487" y="5866765"/>
                  <a:pt x="2291292" y="5866765"/>
                </a:cubicBezTo>
                <a:cubicBezTo>
                  <a:pt x="2255097" y="5866765"/>
                  <a:pt x="2241762" y="5866765"/>
                  <a:pt x="2205567" y="5866765"/>
                </a:cubicBezTo>
                <a:cubicBezTo>
                  <a:pt x="2169372" y="5866765"/>
                  <a:pt x="2147782" y="5866765"/>
                  <a:pt x="2109682" y="5866765"/>
                </a:cubicBezTo>
                <a:cubicBezTo>
                  <a:pt x="2071582" y="5866765"/>
                  <a:pt x="2051897" y="5866765"/>
                  <a:pt x="2013797" y="5866765"/>
                </a:cubicBezTo>
                <a:cubicBezTo>
                  <a:pt x="1975697" y="5866765"/>
                  <a:pt x="1950932" y="5866765"/>
                  <a:pt x="1918547" y="5866765"/>
                </a:cubicBezTo>
                <a:cubicBezTo>
                  <a:pt x="1886162" y="5866765"/>
                  <a:pt x="1883622" y="5866765"/>
                  <a:pt x="1851237" y="5866765"/>
                </a:cubicBezTo>
                <a:cubicBezTo>
                  <a:pt x="1818852" y="5866765"/>
                  <a:pt x="1788372" y="5866765"/>
                  <a:pt x="1755987" y="5866765"/>
                </a:cubicBezTo>
                <a:cubicBezTo>
                  <a:pt x="1723602" y="5866765"/>
                  <a:pt x="1721062" y="5866765"/>
                  <a:pt x="1688677" y="5866765"/>
                </a:cubicBezTo>
                <a:cubicBezTo>
                  <a:pt x="1656292" y="5866765"/>
                  <a:pt x="1631527" y="5866765"/>
                  <a:pt x="1593427" y="5866765"/>
                </a:cubicBezTo>
                <a:cubicBezTo>
                  <a:pt x="1555327" y="5866765"/>
                  <a:pt x="1529927" y="5866765"/>
                  <a:pt x="1497542" y="5866765"/>
                </a:cubicBezTo>
                <a:cubicBezTo>
                  <a:pt x="1465157" y="5866765"/>
                  <a:pt x="1459442" y="5866765"/>
                  <a:pt x="1430867" y="5866765"/>
                </a:cubicBezTo>
                <a:cubicBezTo>
                  <a:pt x="1402292" y="5866765"/>
                  <a:pt x="1392132" y="5866765"/>
                  <a:pt x="1354032" y="5866765"/>
                </a:cubicBezTo>
                <a:cubicBezTo>
                  <a:pt x="1315932" y="5866765"/>
                  <a:pt x="1283547" y="5866765"/>
                  <a:pt x="1239732" y="5866765"/>
                </a:cubicBezTo>
                <a:cubicBezTo>
                  <a:pt x="1195917" y="5866765"/>
                  <a:pt x="1180042" y="5866765"/>
                  <a:pt x="1134322" y="5866765"/>
                </a:cubicBezTo>
                <a:cubicBezTo>
                  <a:pt x="1088602" y="5866765"/>
                  <a:pt x="1053677" y="5866765"/>
                  <a:pt x="1009862" y="5866765"/>
                </a:cubicBezTo>
                <a:cubicBezTo>
                  <a:pt x="966047" y="5866765"/>
                  <a:pt x="946997" y="5866765"/>
                  <a:pt x="914612" y="5866765"/>
                </a:cubicBezTo>
                <a:cubicBezTo>
                  <a:pt x="882227" y="5866765"/>
                  <a:pt x="875877" y="5866765"/>
                  <a:pt x="847302" y="5866765"/>
                </a:cubicBezTo>
                <a:cubicBezTo>
                  <a:pt x="818727" y="5866765"/>
                  <a:pt x="799677" y="5866765"/>
                  <a:pt x="771102" y="5866765"/>
                </a:cubicBezTo>
                <a:cubicBezTo>
                  <a:pt x="742527" y="5866765"/>
                  <a:pt x="730462" y="5866765"/>
                  <a:pt x="703792" y="5866765"/>
                </a:cubicBezTo>
                <a:cubicBezTo>
                  <a:pt x="677122" y="5866765"/>
                  <a:pt x="665692" y="5866765"/>
                  <a:pt x="637117" y="5866765"/>
                </a:cubicBezTo>
                <a:cubicBezTo>
                  <a:pt x="608542" y="5866765"/>
                  <a:pt x="589492" y="5866765"/>
                  <a:pt x="560917" y="5866765"/>
                </a:cubicBezTo>
                <a:cubicBezTo>
                  <a:pt x="532342" y="5866765"/>
                  <a:pt x="520277" y="5866765"/>
                  <a:pt x="493607" y="5866765"/>
                </a:cubicBezTo>
                <a:cubicBezTo>
                  <a:pt x="466937" y="5866765"/>
                  <a:pt x="455507" y="5868670"/>
                  <a:pt x="426932" y="5866765"/>
                </a:cubicBezTo>
                <a:cubicBezTo>
                  <a:pt x="398357" y="5864860"/>
                  <a:pt x="380577" y="5861050"/>
                  <a:pt x="350097" y="5857240"/>
                </a:cubicBezTo>
                <a:cubicBezTo>
                  <a:pt x="319617" y="5853430"/>
                  <a:pt x="302472" y="5853430"/>
                  <a:pt x="273897" y="5847715"/>
                </a:cubicBezTo>
                <a:cubicBezTo>
                  <a:pt x="245322" y="5842000"/>
                  <a:pt x="233257" y="5834380"/>
                  <a:pt x="206587" y="5828665"/>
                </a:cubicBezTo>
                <a:cubicBezTo>
                  <a:pt x="179917" y="5822950"/>
                  <a:pt x="166582" y="5822315"/>
                  <a:pt x="139912" y="5818505"/>
                </a:cubicBezTo>
                <a:cubicBezTo>
                  <a:pt x="113242" y="5814695"/>
                  <a:pt x="99907" y="5814695"/>
                  <a:pt x="73237" y="5808980"/>
                </a:cubicBezTo>
                <a:cubicBezTo>
                  <a:pt x="46567" y="5803265"/>
                  <a:pt x="19262" y="5812790"/>
                  <a:pt x="5927" y="5789930"/>
                </a:cubicBezTo>
                <a:cubicBezTo>
                  <a:pt x="-7408" y="5767070"/>
                  <a:pt x="5927" y="5727065"/>
                  <a:pt x="5927" y="5694680"/>
                </a:cubicBezTo>
                <a:cubicBezTo>
                  <a:pt x="5927" y="5662295"/>
                  <a:pt x="5927" y="5659755"/>
                  <a:pt x="5927" y="5627370"/>
                </a:cubicBezTo>
                <a:cubicBezTo>
                  <a:pt x="5927" y="5594985"/>
                  <a:pt x="5927" y="5572125"/>
                  <a:pt x="5927" y="5532120"/>
                </a:cubicBezTo>
                <a:cubicBezTo>
                  <a:pt x="5927" y="5492115"/>
                  <a:pt x="5927" y="5461000"/>
                  <a:pt x="5927" y="5426710"/>
                </a:cubicBezTo>
                <a:cubicBezTo>
                  <a:pt x="5927" y="5392420"/>
                  <a:pt x="5927" y="5392420"/>
                  <a:pt x="5927" y="5360035"/>
                </a:cubicBezTo>
                <a:cubicBezTo>
                  <a:pt x="5927" y="5327650"/>
                  <a:pt x="5927" y="5306060"/>
                  <a:pt x="5927" y="5264150"/>
                </a:cubicBezTo>
                <a:cubicBezTo>
                  <a:pt x="5927" y="5222240"/>
                  <a:pt x="5927" y="5194935"/>
                  <a:pt x="5927" y="5149215"/>
                </a:cubicBezTo>
                <a:cubicBezTo>
                  <a:pt x="5927" y="5103495"/>
                  <a:pt x="5927" y="5080635"/>
                  <a:pt x="5927" y="5034915"/>
                </a:cubicBezTo>
                <a:cubicBezTo>
                  <a:pt x="5927" y="4989195"/>
                  <a:pt x="5927" y="4961890"/>
                  <a:pt x="5927" y="4919980"/>
                </a:cubicBezTo>
                <a:cubicBezTo>
                  <a:pt x="5927" y="4878070"/>
                  <a:pt x="5927" y="4862195"/>
                  <a:pt x="5927" y="4824095"/>
                </a:cubicBezTo>
                <a:cubicBezTo>
                  <a:pt x="5927" y="4785995"/>
                  <a:pt x="5927" y="4765040"/>
                  <a:pt x="5927" y="4728845"/>
                </a:cubicBezTo>
                <a:cubicBezTo>
                  <a:pt x="5927" y="4692650"/>
                  <a:pt x="5927" y="4678680"/>
                  <a:pt x="5927" y="4642485"/>
                </a:cubicBezTo>
                <a:cubicBezTo>
                  <a:pt x="5927" y="4606290"/>
                  <a:pt x="5927" y="4581525"/>
                  <a:pt x="5927" y="4547235"/>
                </a:cubicBezTo>
                <a:cubicBezTo>
                  <a:pt x="5927" y="4512945"/>
                  <a:pt x="5927" y="4498975"/>
                  <a:pt x="5927" y="4470400"/>
                </a:cubicBezTo>
                <a:cubicBezTo>
                  <a:pt x="5927" y="4441825"/>
                  <a:pt x="5927" y="4430395"/>
                  <a:pt x="5927" y="4403725"/>
                </a:cubicBezTo>
                <a:cubicBezTo>
                  <a:pt x="5927" y="4377055"/>
                  <a:pt x="5927" y="4364990"/>
                  <a:pt x="5927" y="4336415"/>
                </a:cubicBezTo>
                <a:cubicBezTo>
                  <a:pt x="5927" y="4307840"/>
                  <a:pt x="5927" y="4288790"/>
                  <a:pt x="5927" y="4260215"/>
                </a:cubicBezTo>
                <a:cubicBezTo>
                  <a:pt x="5927" y="4231640"/>
                  <a:pt x="5927" y="4221480"/>
                  <a:pt x="5927" y="4192905"/>
                </a:cubicBezTo>
                <a:cubicBezTo>
                  <a:pt x="5927" y="4164330"/>
                  <a:pt x="5927" y="4145280"/>
                  <a:pt x="5927" y="4116705"/>
                </a:cubicBezTo>
                <a:cubicBezTo>
                  <a:pt x="5927" y="4088130"/>
                  <a:pt x="5927" y="4082415"/>
                  <a:pt x="5927" y="4050030"/>
                </a:cubicBezTo>
                <a:cubicBezTo>
                  <a:pt x="5927" y="4017645"/>
                  <a:pt x="5927" y="3986530"/>
                  <a:pt x="5927" y="3954145"/>
                </a:cubicBezTo>
                <a:cubicBezTo>
                  <a:pt x="5927" y="3921760"/>
                  <a:pt x="5927" y="3919855"/>
                  <a:pt x="5927" y="3887470"/>
                </a:cubicBezTo>
                <a:cubicBezTo>
                  <a:pt x="5927" y="3855085"/>
                  <a:pt x="5927" y="3823970"/>
                  <a:pt x="5927" y="3791585"/>
                </a:cubicBezTo>
                <a:cubicBezTo>
                  <a:pt x="5927" y="3759200"/>
                  <a:pt x="5927" y="3757295"/>
                  <a:pt x="5927" y="3724910"/>
                </a:cubicBezTo>
                <a:cubicBezTo>
                  <a:pt x="5927" y="3692525"/>
                  <a:pt x="5927" y="3663315"/>
                  <a:pt x="5927" y="3629025"/>
                </a:cubicBezTo>
                <a:cubicBezTo>
                  <a:pt x="5927" y="3594735"/>
                  <a:pt x="5927" y="3581400"/>
                  <a:pt x="5927" y="3552825"/>
                </a:cubicBezTo>
                <a:cubicBezTo>
                  <a:pt x="5927" y="3524250"/>
                  <a:pt x="5927" y="3517900"/>
                  <a:pt x="5927" y="3485515"/>
                </a:cubicBezTo>
                <a:cubicBezTo>
                  <a:pt x="5927" y="3453130"/>
                  <a:pt x="5927" y="3422650"/>
                  <a:pt x="5927" y="3390265"/>
                </a:cubicBezTo>
                <a:cubicBezTo>
                  <a:pt x="5927" y="3357880"/>
                  <a:pt x="5927" y="3355340"/>
                  <a:pt x="5927" y="3322955"/>
                </a:cubicBezTo>
                <a:cubicBezTo>
                  <a:pt x="5927" y="3290570"/>
                  <a:pt x="5927" y="3260090"/>
                  <a:pt x="5927" y="3227705"/>
                </a:cubicBezTo>
                <a:cubicBezTo>
                  <a:pt x="5927" y="3195320"/>
                  <a:pt x="5927" y="3188970"/>
                  <a:pt x="5927" y="3160395"/>
                </a:cubicBezTo>
                <a:cubicBezTo>
                  <a:pt x="5927" y="3131820"/>
                  <a:pt x="4022" y="3118485"/>
                  <a:pt x="5927" y="3084195"/>
                </a:cubicBezTo>
                <a:cubicBezTo>
                  <a:pt x="7832" y="3049905"/>
                  <a:pt x="11642" y="3026410"/>
                  <a:pt x="15452" y="2988310"/>
                </a:cubicBezTo>
                <a:cubicBezTo>
                  <a:pt x="19262" y="2950210"/>
                  <a:pt x="23072" y="2930525"/>
                  <a:pt x="24977" y="2892425"/>
                </a:cubicBezTo>
                <a:cubicBezTo>
                  <a:pt x="26882" y="2854325"/>
                  <a:pt x="24977" y="2835275"/>
                  <a:pt x="24977" y="2797175"/>
                </a:cubicBezTo>
                <a:cubicBezTo>
                  <a:pt x="24977" y="2759075"/>
                  <a:pt x="24977" y="2737485"/>
                  <a:pt x="24977" y="2701290"/>
                </a:cubicBezTo>
                <a:cubicBezTo>
                  <a:pt x="24977" y="2665095"/>
                  <a:pt x="24977" y="2651760"/>
                  <a:pt x="24977" y="2615565"/>
                </a:cubicBezTo>
                <a:cubicBezTo>
                  <a:pt x="24977" y="2579370"/>
                  <a:pt x="24977" y="2553970"/>
                  <a:pt x="24977" y="2519680"/>
                </a:cubicBezTo>
                <a:cubicBezTo>
                  <a:pt x="24977" y="2485390"/>
                  <a:pt x="24977" y="2472055"/>
                  <a:pt x="24977" y="2443480"/>
                </a:cubicBezTo>
                <a:cubicBezTo>
                  <a:pt x="24977" y="2414905"/>
                  <a:pt x="24977" y="2408555"/>
                  <a:pt x="24977" y="2376170"/>
                </a:cubicBezTo>
                <a:cubicBezTo>
                  <a:pt x="24977" y="2343785"/>
                  <a:pt x="24977" y="2319020"/>
                  <a:pt x="24977" y="2280920"/>
                </a:cubicBezTo>
                <a:cubicBezTo>
                  <a:pt x="24977" y="2242820"/>
                  <a:pt x="24977" y="2217420"/>
                  <a:pt x="24977" y="2185035"/>
                </a:cubicBezTo>
                <a:cubicBezTo>
                  <a:pt x="24977" y="2152650"/>
                  <a:pt x="24977" y="2145030"/>
                  <a:pt x="24977" y="2118360"/>
                </a:cubicBezTo>
                <a:cubicBezTo>
                  <a:pt x="24977" y="2091690"/>
                  <a:pt x="24977" y="2079625"/>
                  <a:pt x="24977" y="2051050"/>
                </a:cubicBezTo>
                <a:cubicBezTo>
                  <a:pt x="24977" y="2022475"/>
                  <a:pt x="24977" y="2009140"/>
                  <a:pt x="24977" y="1974850"/>
                </a:cubicBezTo>
                <a:cubicBezTo>
                  <a:pt x="24977" y="1940560"/>
                  <a:pt x="24977" y="1915160"/>
                  <a:pt x="24977" y="1878965"/>
                </a:cubicBezTo>
                <a:cubicBezTo>
                  <a:pt x="24977" y="1842770"/>
                  <a:pt x="24977" y="1825625"/>
                  <a:pt x="24977" y="1793240"/>
                </a:cubicBezTo>
                <a:cubicBezTo>
                  <a:pt x="24977" y="1760855"/>
                  <a:pt x="21167" y="1756410"/>
                  <a:pt x="24977" y="1716405"/>
                </a:cubicBezTo>
                <a:cubicBezTo>
                  <a:pt x="28787" y="1676400"/>
                  <a:pt x="40217" y="1635760"/>
                  <a:pt x="44027" y="1591945"/>
                </a:cubicBezTo>
                <a:cubicBezTo>
                  <a:pt x="47837" y="1548130"/>
                  <a:pt x="44027" y="1540510"/>
                  <a:pt x="44027" y="1496695"/>
                </a:cubicBezTo>
                <a:cubicBezTo>
                  <a:pt x="44027" y="1452880"/>
                  <a:pt x="44027" y="1410335"/>
                  <a:pt x="44027" y="1372235"/>
                </a:cubicBezTo>
                <a:cubicBezTo>
                  <a:pt x="44027" y="1334135"/>
                  <a:pt x="44027" y="1334135"/>
                  <a:pt x="44027" y="1305560"/>
                </a:cubicBezTo>
                <a:cubicBezTo>
                  <a:pt x="44027" y="1276985"/>
                  <a:pt x="42122" y="1259205"/>
                  <a:pt x="44027" y="1228725"/>
                </a:cubicBezTo>
                <a:cubicBezTo>
                  <a:pt x="45932" y="1198245"/>
                  <a:pt x="47837" y="1181100"/>
                  <a:pt x="53552" y="1152525"/>
                </a:cubicBezTo>
                <a:cubicBezTo>
                  <a:pt x="59267" y="1123950"/>
                  <a:pt x="69427" y="1113790"/>
                  <a:pt x="73237" y="1085215"/>
                </a:cubicBezTo>
                <a:cubicBezTo>
                  <a:pt x="77047" y="1056640"/>
                  <a:pt x="73237" y="1037590"/>
                  <a:pt x="73237" y="1009015"/>
                </a:cubicBezTo>
                <a:cubicBezTo>
                  <a:pt x="73237" y="980440"/>
                  <a:pt x="71332" y="975995"/>
                  <a:pt x="73237" y="941705"/>
                </a:cubicBezTo>
                <a:cubicBezTo>
                  <a:pt x="75142" y="907415"/>
                  <a:pt x="77047" y="878840"/>
                  <a:pt x="82762" y="836930"/>
                </a:cubicBezTo>
                <a:cubicBezTo>
                  <a:pt x="88477" y="795020"/>
                  <a:pt x="96097" y="767715"/>
                  <a:pt x="101812" y="731520"/>
                </a:cubicBezTo>
                <a:cubicBezTo>
                  <a:pt x="107527" y="695325"/>
                  <a:pt x="109432" y="687705"/>
                  <a:pt x="111337" y="655320"/>
                </a:cubicBezTo>
                <a:cubicBezTo>
                  <a:pt x="113242" y="622935"/>
                  <a:pt x="109432" y="605155"/>
                  <a:pt x="111337" y="568960"/>
                </a:cubicBezTo>
                <a:cubicBezTo>
                  <a:pt x="113242" y="532765"/>
                  <a:pt x="115147" y="506095"/>
                  <a:pt x="120862" y="473710"/>
                </a:cubicBezTo>
                <a:cubicBezTo>
                  <a:pt x="126577" y="441325"/>
                  <a:pt x="136102" y="434975"/>
                  <a:pt x="139912" y="406400"/>
                </a:cubicBezTo>
                <a:cubicBezTo>
                  <a:pt x="143722" y="377825"/>
                  <a:pt x="138007" y="358775"/>
                  <a:pt x="139912" y="330200"/>
                </a:cubicBezTo>
                <a:cubicBezTo>
                  <a:pt x="141817" y="301625"/>
                  <a:pt x="147532" y="289560"/>
                  <a:pt x="149437" y="262890"/>
                </a:cubicBezTo>
                <a:cubicBezTo>
                  <a:pt x="151342" y="236220"/>
                  <a:pt x="160867" y="222885"/>
                  <a:pt x="149437" y="196215"/>
                </a:cubicBezTo>
                <a:cubicBezTo>
                  <a:pt x="138007" y="169545"/>
                  <a:pt x="105622" y="155575"/>
                  <a:pt x="92287" y="128905"/>
                </a:cubicBezTo>
                <a:cubicBezTo>
                  <a:pt x="78952" y="102235"/>
                  <a:pt x="80857" y="86995"/>
                  <a:pt x="82762" y="62230"/>
                </a:cubicBezTo>
                <a:cubicBezTo>
                  <a:pt x="84667" y="37465"/>
                  <a:pt x="78952" y="16510"/>
                  <a:pt x="101812" y="5080"/>
                </a:cubicBezTo>
                <a:close/>
              </a:path>
            </a:pathLst>
          </a:custGeom>
          <a:noFill/>
          <a:ln w="12700">
            <a:solidFill>
              <a:srgbClr val="C00000"/>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a:solidFill>
                <a:srgbClr val="FFFFFF"/>
              </a:solidFill>
              <a:latin typeface="Calibri" panose="020F0502020204030204"/>
              <a:ea typeface="微软雅黑" panose="020B0503020204020204" charset="-122"/>
            </a:endParaRPr>
          </a:p>
        </p:txBody>
      </p:sp>
      <p:pic>
        <p:nvPicPr>
          <p:cNvPr id="6149" name="图片 14"/>
          <p:cNvPicPr/>
          <p:nvPr/>
        </p:nvPicPr>
        <p:blipFill>
          <a:blip r:embed="rId2"/>
          <a:srcRect l="15538" b="22791"/>
          <a:stretch>
            <a:fillRect/>
          </a:stretch>
        </p:blipFill>
        <p:spPr>
          <a:xfrm>
            <a:off x="0" y="5432425"/>
            <a:ext cx="1560513" cy="1425575"/>
          </a:xfrm>
          <a:prstGeom prst="rect">
            <a:avLst/>
          </a:prstGeom>
          <a:noFill/>
          <a:ln>
            <a:noFill/>
            <a:miter lim="800000"/>
            <a:headEnd/>
            <a:tailEnd/>
          </a:ln>
        </p:spPr>
      </p:pic>
      <p:pic>
        <p:nvPicPr>
          <p:cNvPr id="6150" name="图片 15"/>
          <p:cNvPicPr/>
          <p:nvPr/>
        </p:nvPicPr>
        <p:blipFill>
          <a:blip r:embed="rId3"/>
          <a:stretch>
            <a:fillRect/>
          </a:stretch>
        </p:blipFill>
        <p:spPr>
          <a:xfrm>
            <a:off x="10156825" y="0"/>
            <a:ext cx="1250950" cy="1506538"/>
          </a:xfrm>
          <a:prstGeom prst="rect">
            <a:avLst/>
          </a:prstGeom>
          <a:noFill/>
          <a:ln>
            <a:noFill/>
            <a:miter lim="800000"/>
            <a:headEnd/>
            <a:tailEnd/>
          </a:ln>
        </p:spPr>
      </p:pic>
      <p:sp>
        <p:nvSpPr>
          <p:cNvPr id="6153" name="日期占位符 1"/>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1A4C342D-83D3-4D82-A0BB-42702860BDF3}" type="datetime1">
              <a:rPr lang="zh-CN" altLang="en-US" sz="1200">
                <a:solidFill>
                  <a:srgbClr val="898989"/>
                </a:solidFill>
              </a:rPr>
            </a:fld>
            <a:endParaRPr lang="zh-CN" altLang="en-US" sz="1200">
              <a:solidFill>
                <a:srgbClr val="898989"/>
              </a:solidFill>
            </a:endParaRPr>
          </a:p>
        </p:txBody>
      </p:sp>
      <p:sp>
        <p:nvSpPr>
          <p:cNvPr id="6154" name="页脚占位符 2"/>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6155" name="灯片编号占位符 3"/>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C03B69B9-C0CB-4219-A019-95EBEBA1DCCD}" type="slidenum">
              <a:rPr lang="zh-CN" altLang="en-US" sz="1200">
                <a:solidFill>
                  <a:srgbClr val="898989"/>
                </a:solidFill>
              </a:rPr>
            </a:fld>
            <a:endParaRPr lang="zh-CN" altLang="en-US" sz="1200">
              <a:solidFill>
                <a:srgbClr val="898989"/>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bg>
      <p:bgPr>
        <a:solidFill>
          <a:srgbClr val="FFF0E3"/>
        </a:solidFill>
        <a:effectLst/>
      </p:bgPr>
    </p:bg>
    <p:spTree>
      <p:nvGrpSpPr>
        <p:cNvPr id="1" name=""/>
        <p:cNvGrpSpPr/>
        <p:nvPr/>
      </p:nvGrpSpPr>
      <p:grpSpPr/>
      <p:sp>
        <p:nvSpPr>
          <p:cNvPr id="7170" name="任意多边形 10"/>
          <p:cNvSpPr/>
          <p:nvPr userDrawn="1"/>
        </p:nvSpPr>
        <p:spPr>
          <a:xfrm>
            <a:off x="509588" y="527050"/>
            <a:ext cx="11074400" cy="5867400"/>
          </a:xfrm>
          <a:custGeom>
            <a:avLst/>
            <a:gdLst>
              <a:gd name="connisteX0" fmla="*/ 101811 w 11073765"/>
              <a:gd name="connsiteY0" fmla="*/ 5079 h 5868458"/>
              <a:gd name="connisteX1" fmla="*/ 197061 w 11073765"/>
              <a:gd name="connsiteY1" fmla="*/ 5079 h 5868458"/>
              <a:gd name="connisteX2" fmla="*/ 264371 w 11073765"/>
              <a:gd name="connsiteY2" fmla="*/ 5079 h 5868458"/>
              <a:gd name="connisteX3" fmla="*/ 340571 w 11073765"/>
              <a:gd name="connsiteY3" fmla="*/ 5079 h 5868458"/>
              <a:gd name="connisteX4" fmla="*/ 407881 w 11073765"/>
              <a:gd name="connsiteY4" fmla="*/ 5079 h 5868458"/>
              <a:gd name="connisteX5" fmla="*/ 474556 w 11073765"/>
              <a:gd name="connsiteY5" fmla="*/ 5079 h 5868458"/>
              <a:gd name="connisteX6" fmla="*/ 599016 w 11073765"/>
              <a:gd name="connsiteY6" fmla="*/ 5079 h 5868458"/>
              <a:gd name="connisteX7" fmla="*/ 733001 w 11073765"/>
              <a:gd name="connsiteY7" fmla="*/ 5079 h 5868458"/>
              <a:gd name="connisteX8" fmla="*/ 866351 w 11073765"/>
              <a:gd name="connsiteY8" fmla="*/ 5079 h 5868458"/>
              <a:gd name="connisteX9" fmla="*/ 1028911 w 11073765"/>
              <a:gd name="connsiteY9" fmla="*/ 5079 h 5868458"/>
              <a:gd name="connisteX10" fmla="*/ 1191471 w 11073765"/>
              <a:gd name="connsiteY10" fmla="*/ 5079 h 5868458"/>
              <a:gd name="connisteX11" fmla="*/ 1325456 w 11073765"/>
              <a:gd name="connsiteY11" fmla="*/ 5079 h 5868458"/>
              <a:gd name="connisteX12" fmla="*/ 1488016 w 11073765"/>
              <a:gd name="connsiteY12" fmla="*/ 5079 h 5868458"/>
              <a:gd name="connisteX13" fmla="*/ 1650576 w 11073765"/>
              <a:gd name="connsiteY13" fmla="*/ 5079 h 5868458"/>
              <a:gd name="connisteX14" fmla="*/ 1813136 w 11073765"/>
              <a:gd name="connsiteY14" fmla="*/ 5079 h 5868458"/>
              <a:gd name="connisteX15" fmla="*/ 1975696 w 11073765"/>
              <a:gd name="connsiteY15" fmla="*/ 5079 h 5868458"/>
              <a:gd name="connisteX16" fmla="*/ 2128731 w 11073765"/>
              <a:gd name="connsiteY16" fmla="*/ 5079 h 5868458"/>
              <a:gd name="connisteX17" fmla="*/ 2272241 w 11073765"/>
              <a:gd name="connsiteY17" fmla="*/ 5079 h 5868458"/>
              <a:gd name="connisteX18" fmla="*/ 2406226 w 11073765"/>
              <a:gd name="connsiteY18" fmla="*/ 5079 h 5868458"/>
              <a:gd name="connisteX19" fmla="*/ 2549736 w 11073765"/>
              <a:gd name="connsiteY19" fmla="*/ 5079 h 5868458"/>
              <a:gd name="connisteX20" fmla="*/ 2683721 w 11073765"/>
              <a:gd name="connsiteY20" fmla="*/ 5079 h 5868458"/>
              <a:gd name="connisteX21" fmla="*/ 2826596 w 11073765"/>
              <a:gd name="connsiteY21" fmla="*/ 5079 h 5868458"/>
              <a:gd name="connisteX22" fmla="*/ 2960581 w 11073765"/>
              <a:gd name="connsiteY22" fmla="*/ 5079 h 5868458"/>
              <a:gd name="connisteX23" fmla="*/ 3094566 w 11073765"/>
              <a:gd name="connsiteY23" fmla="*/ 5079 h 5868458"/>
              <a:gd name="connisteX24" fmla="*/ 3238076 w 11073765"/>
              <a:gd name="connsiteY24" fmla="*/ 5079 h 5868458"/>
              <a:gd name="connisteX25" fmla="*/ 3372061 w 11073765"/>
              <a:gd name="connsiteY25" fmla="*/ 5079 h 5868458"/>
              <a:gd name="connisteX26" fmla="*/ 3486996 w 11073765"/>
              <a:gd name="connsiteY26" fmla="*/ 5079 h 5868458"/>
              <a:gd name="connisteX27" fmla="*/ 3610821 w 11073765"/>
              <a:gd name="connsiteY27" fmla="*/ 5079 h 5868458"/>
              <a:gd name="connisteX28" fmla="*/ 3725756 w 11073765"/>
              <a:gd name="connsiteY28" fmla="*/ 5079 h 5868458"/>
              <a:gd name="connisteX29" fmla="*/ 3812116 w 11073765"/>
              <a:gd name="connsiteY29" fmla="*/ 5079 h 5868458"/>
              <a:gd name="connisteX30" fmla="*/ 3935941 w 11073765"/>
              <a:gd name="connsiteY30" fmla="*/ 5079 h 5868458"/>
              <a:gd name="connisteX31" fmla="*/ 4022301 w 11073765"/>
              <a:gd name="connsiteY31" fmla="*/ 5079 h 5868458"/>
              <a:gd name="connisteX32" fmla="*/ 4117551 w 11073765"/>
              <a:gd name="connsiteY32" fmla="*/ 5079 h 5868458"/>
              <a:gd name="connisteX33" fmla="*/ 4213436 w 11073765"/>
              <a:gd name="connsiteY33" fmla="*/ 5079 h 5868458"/>
              <a:gd name="connisteX34" fmla="*/ 4309321 w 11073765"/>
              <a:gd name="connsiteY34" fmla="*/ 5079 h 5868458"/>
              <a:gd name="connisteX35" fmla="*/ 4375996 w 11073765"/>
              <a:gd name="connsiteY35" fmla="*/ 5079 h 5868458"/>
              <a:gd name="connisteX36" fmla="*/ 4471881 w 11073765"/>
              <a:gd name="connsiteY36" fmla="*/ 5079 h 5868458"/>
              <a:gd name="connisteX37" fmla="*/ 4538556 w 11073765"/>
              <a:gd name="connsiteY37" fmla="*/ 5079 h 5868458"/>
              <a:gd name="connisteX38" fmla="*/ 4634441 w 11073765"/>
              <a:gd name="connsiteY38" fmla="*/ 5079 h 5868458"/>
              <a:gd name="connisteX39" fmla="*/ 4729691 w 11073765"/>
              <a:gd name="connsiteY39" fmla="*/ 5079 h 5868458"/>
              <a:gd name="connisteX40" fmla="*/ 4797001 w 11073765"/>
              <a:gd name="connsiteY40" fmla="*/ 5079 h 5868458"/>
              <a:gd name="connisteX41" fmla="*/ 4892251 w 11073765"/>
              <a:gd name="connsiteY41" fmla="*/ 5079 h 5868458"/>
              <a:gd name="connisteX42" fmla="*/ 4988136 w 11073765"/>
              <a:gd name="connsiteY42" fmla="*/ 5079 h 5868458"/>
              <a:gd name="connisteX43" fmla="*/ 5073861 w 11073765"/>
              <a:gd name="connsiteY43" fmla="*/ 5079 h 5868458"/>
              <a:gd name="connisteX44" fmla="*/ 5169746 w 11073765"/>
              <a:gd name="connsiteY44" fmla="*/ 5079 h 5868458"/>
              <a:gd name="connisteX45" fmla="*/ 5264996 w 11073765"/>
              <a:gd name="connsiteY45" fmla="*/ 5079 h 5868458"/>
              <a:gd name="connisteX46" fmla="*/ 5360881 w 11073765"/>
              <a:gd name="connsiteY46" fmla="*/ 5079 h 5868458"/>
              <a:gd name="connisteX47" fmla="*/ 5456766 w 11073765"/>
              <a:gd name="connsiteY47" fmla="*/ 5079 h 5868458"/>
              <a:gd name="connisteX48" fmla="*/ 5542491 w 11073765"/>
              <a:gd name="connsiteY48" fmla="*/ 5079 h 5868458"/>
              <a:gd name="connisteX49" fmla="*/ 5638376 w 11073765"/>
              <a:gd name="connsiteY49" fmla="*/ 5079 h 5868458"/>
              <a:gd name="connisteX50" fmla="*/ 5733626 w 11073765"/>
              <a:gd name="connsiteY50" fmla="*/ 5079 h 5868458"/>
              <a:gd name="connisteX51" fmla="*/ 5829511 w 11073765"/>
              <a:gd name="connsiteY51" fmla="*/ 5079 h 5868458"/>
              <a:gd name="connisteX52" fmla="*/ 5915236 w 11073765"/>
              <a:gd name="connsiteY52" fmla="*/ 5079 h 5868458"/>
              <a:gd name="connisteX53" fmla="*/ 6011121 w 11073765"/>
              <a:gd name="connsiteY53" fmla="*/ 5079 h 5868458"/>
              <a:gd name="connisteX54" fmla="*/ 6107006 w 11073765"/>
              <a:gd name="connsiteY54" fmla="*/ 5079 h 5868458"/>
              <a:gd name="connisteX55" fmla="*/ 6202256 w 11073765"/>
              <a:gd name="connsiteY55" fmla="*/ 5079 h 5868458"/>
              <a:gd name="connisteX56" fmla="*/ 6288616 w 11073765"/>
              <a:gd name="connsiteY56" fmla="*/ 5079 h 5868458"/>
              <a:gd name="connisteX57" fmla="*/ 6383866 w 11073765"/>
              <a:gd name="connsiteY57" fmla="*/ 5079 h 5868458"/>
              <a:gd name="connisteX58" fmla="*/ 6479751 w 11073765"/>
              <a:gd name="connsiteY58" fmla="*/ 5079 h 5868458"/>
              <a:gd name="connisteX59" fmla="*/ 6575636 w 11073765"/>
              <a:gd name="connsiteY59" fmla="*/ 5079 h 5868458"/>
              <a:gd name="connisteX60" fmla="*/ 6642311 w 11073765"/>
              <a:gd name="connsiteY60" fmla="*/ 5079 h 5868458"/>
              <a:gd name="connisteX61" fmla="*/ 6718511 w 11073765"/>
              <a:gd name="connsiteY61" fmla="*/ 5079 h 5868458"/>
              <a:gd name="connisteX62" fmla="*/ 6804871 w 11073765"/>
              <a:gd name="connsiteY62" fmla="*/ 5079 h 5868458"/>
              <a:gd name="connisteX63" fmla="*/ 6881071 w 11073765"/>
              <a:gd name="connsiteY63" fmla="*/ 5079 h 5868458"/>
              <a:gd name="connisteX64" fmla="*/ 6948381 w 11073765"/>
              <a:gd name="connsiteY64" fmla="*/ 5079 h 5868458"/>
              <a:gd name="connisteX65" fmla="*/ 7043631 w 11073765"/>
              <a:gd name="connsiteY65" fmla="*/ 5079 h 5868458"/>
              <a:gd name="connisteX66" fmla="*/ 7110941 w 11073765"/>
              <a:gd name="connsiteY66" fmla="*/ 5079 h 5868458"/>
              <a:gd name="connisteX67" fmla="*/ 7187141 w 11073765"/>
              <a:gd name="connsiteY67" fmla="*/ 5079 h 5868458"/>
              <a:gd name="connisteX68" fmla="*/ 7283026 w 11073765"/>
              <a:gd name="connsiteY68" fmla="*/ 5079 h 5868458"/>
              <a:gd name="connisteX69" fmla="*/ 7349701 w 11073765"/>
              <a:gd name="connsiteY69" fmla="*/ 5079 h 5868458"/>
              <a:gd name="connisteX70" fmla="*/ 7417011 w 11073765"/>
              <a:gd name="connsiteY70" fmla="*/ 5079 h 5868458"/>
              <a:gd name="connisteX71" fmla="*/ 7512261 w 11073765"/>
              <a:gd name="connsiteY71" fmla="*/ 5079 h 5868458"/>
              <a:gd name="connisteX72" fmla="*/ 7589096 w 11073765"/>
              <a:gd name="connsiteY72" fmla="*/ 5079 h 5868458"/>
              <a:gd name="connisteX73" fmla="*/ 7655771 w 11073765"/>
              <a:gd name="connsiteY73" fmla="*/ 5079 h 5868458"/>
              <a:gd name="connisteX74" fmla="*/ 7723081 w 11073765"/>
              <a:gd name="connsiteY74" fmla="*/ 5079 h 5868458"/>
              <a:gd name="connisteX75" fmla="*/ 7799281 w 11073765"/>
              <a:gd name="connsiteY75" fmla="*/ 5079 h 5868458"/>
              <a:gd name="connisteX76" fmla="*/ 7865956 w 11073765"/>
              <a:gd name="connsiteY76" fmla="*/ 5079 h 5868458"/>
              <a:gd name="connisteX77" fmla="*/ 7942791 w 11073765"/>
              <a:gd name="connsiteY77" fmla="*/ 5079 h 5868458"/>
              <a:gd name="connisteX78" fmla="*/ 8009466 w 11073765"/>
              <a:gd name="connsiteY78" fmla="*/ 5079 h 5868458"/>
              <a:gd name="connisteX79" fmla="*/ 8086301 w 11073765"/>
              <a:gd name="connsiteY79" fmla="*/ 5079 h 5868458"/>
              <a:gd name="connisteX80" fmla="*/ 8152976 w 11073765"/>
              <a:gd name="connsiteY80" fmla="*/ 5079 h 5868458"/>
              <a:gd name="connisteX81" fmla="*/ 8220286 w 11073765"/>
              <a:gd name="connsiteY81" fmla="*/ 5079 h 5868458"/>
              <a:gd name="connisteX82" fmla="*/ 8296486 w 11073765"/>
              <a:gd name="connsiteY82" fmla="*/ 5079 h 5868458"/>
              <a:gd name="connisteX83" fmla="*/ 8401896 w 11073765"/>
              <a:gd name="connsiteY83" fmla="*/ 5079 h 5868458"/>
              <a:gd name="connisteX84" fmla="*/ 8497146 w 11073765"/>
              <a:gd name="connsiteY84" fmla="*/ 5079 h 5868458"/>
              <a:gd name="connisteX85" fmla="*/ 8621606 w 11073765"/>
              <a:gd name="connsiteY85" fmla="*/ 5079 h 5868458"/>
              <a:gd name="connisteX86" fmla="*/ 8707966 w 11073765"/>
              <a:gd name="connsiteY86" fmla="*/ 5079 h 5868458"/>
              <a:gd name="connisteX87" fmla="*/ 8822266 w 11073765"/>
              <a:gd name="connsiteY87" fmla="*/ 5079 h 5868458"/>
              <a:gd name="connisteX88" fmla="*/ 8918151 w 11073765"/>
              <a:gd name="connsiteY88" fmla="*/ 5079 h 5868458"/>
              <a:gd name="connisteX89" fmla="*/ 8994351 w 11073765"/>
              <a:gd name="connsiteY89" fmla="*/ 5079 h 5868458"/>
              <a:gd name="connisteX90" fmla="*/ 9090236 w 11073765"/>
              <a:gd name="connsiteY90" fmla="*/ 5079 h 5868458"/>
              <a:gd name="connisteX91" fmla="*/ 9156911 w 11073765"/>
              <a:gd name="connsiteY91" fmla="*/ 5079 h 5868458"/>
              <a:gd name="connisteX92" fmla="*/ 9224221 w 11073765"/>
              <a:gd name="connsiteY92" fmla="*/ 5079 h 5868458"/>
              <a:gd name="connisteX93" fmla="*/ 9309946 w 11073765"/>
              <a:gd name="connsiteY93" fmla="*/ 5079 h 5868458"/>
              <a:gd name="connisteX94" fmla="*/ 9377256 w 11073765"/>
              <a:gd name="connsiteY94" fmla="*/ 5079 h 5868458"/>
              <a:gd name="connisteX95" fmla="*/ 9453456 w 11073765"/>
              <a:gd name="connsiteY95" fmla="*/ 5079 h 5868458"/>
              <a:gd name="connisteX96" fmla="*/ 9549341 w 11073765"/>
              <a:gd name="connsiteY96" fmla="*/ 5079 h 5868458"/>
              <a:gd name="connisteX97" fmla="*/ 9635066 w 11073765"/>
              <a:gd name="connsiteY97" fmla="*/ 5079 h 5868458"/>
              <a:gd name="connisteX98" fmla="*/ 9702376 w 11073765"/>
              <a:gd name="connsiteY98" fmla="*/ 5079 h 5868458"/>
              <a:gd name="connisteX99" fmla="*/ 9788101 w 11073765"/>
              <a:gd name="connsiteY99" fmla="*/ 5079 h 5868458"/>
              <a:gd name="connisteX100" fmla="*/ 9855411 w 11073765"/>
              <a:gd name="connsiteY100" fmla="*/ 5079 h 5868458"/>
              <a:gd name="connisteX101" fmla="*/ 9922086 w 11073765"/>
              <a:gd name="connsiteY101" fmla="*/ 5079 h 5868458"/>
              <a:gd name="connisteX102" fmla="*/ 9989396 w 11073765"/>
              <a:gd name="connsiteY102" fmla="*/ 5079 h 5868458"/>
              <a:gd name="connisteX103" fmla="*/ 10065596 w 11073765"/>
              <a:gd name="connsiteY103" fmla="*/ 5079 h 5868458"/>
              <a:gd name="connisteX104" fmla="*/ 10141796 w 11073765"/>
              <a:gd name="connsiteY104" fmla="*/ 5079 h 5868458"/>
              <a:gd name="connisteX105" fmla="*/ 10209106 w 11073765"/>
              <a:gd name="connsiteY105" fmla="*/ 5079 h 5868458"/>
              <a:gd name="connisteX106" fmla="*/ 10304356 w 11073765"/>
              <a:gd name="connsiteY106" fmla="*/ 5079 h 5868458"/>
              <a:gd name="connisteX107" fmla="*/ 10371666 w 11073765"/>
              <a:gd name="connsiteY107" fmla="*/ 5079 h 5868458"/>
              <a:gd name="connisteX108" fmla="*/ 10438341 w 11073765"/>
              <a:gd name="connsiteY108" fmla="*/ 5079 h 5868458"/>
              <a:gd name="connisteX109" fmla="*/ 10562801 w 11073765"/>
              <a:gd name="connsiteY109" fmla="*/ 5079 h 5868458"/>
              <a:gd name="connisteX110" fmla="*/ 10649161 w 11073765"/>
              <a:gd name="connsiteY110" fmla="*/ 5079 h 5868458"/>
              <a:gd name="connisteX111" fmla="*/ 10715836 w 11073765"/>
              <a:gd name="connsiteY111" fmla="*/ 5079 h 5868458"/>
              <a:gd name="connisteX112" fmla="*/ 10782511 w 11073765"/>
              <a:gd name="connsiteY112" fmla="*/ 24129 h 5868458"/>
              <a:gd name="connisteX113" fmla="*/ 10859346 w 11073765"/>
              <a:gd name="connsiteY113" fmla="*/ 24129 h 5868458"/>
              <a:gd name="connisteX114" fmla="*/ 10926021 w 11073765"/>
              <a:gd name="connsiteY114" fmla="*/ 24129 h 5868458"/>
              <a:gd name="connisteX115" fmla="*/ 10993331 w 11073765"/>
              <a:gd name="connsiteY115" fmla="*/ 71754 h 5868458"/>
              <a:gd name="connisteX116" fmla="*/ 11012381 w 11073765"/>
              <a:gd name="connsiteY116" fmla="*/ 139064 h 5868458"/>
              <a:gd name="connisteX117" fmla="*/ 11021906 w 11073765"/>
              <a:gd name="connsiteY117" fmla="*/ 205739 h 5868458"/>
              <a:gd name="connisteX118" fmla="*/ 11069531 w 11073765"/>
              <a:gd name="connsiteY118" fmla="*/ 291464 h 5868458"/>
              <a:gd name="connisteX119" fmla="*/ 11069531 w 11073765"/>
              <a:gd name="connsiteY119" fmla="*/ 368299 h 5868458"/>
              <a:gd name="connisteX120" fmla="*/ 11069531 w 11073765"/>
              <a:gd name="connsiteY120" fmla="*/ 434974 h 5868458"/>
              <a:gd name="connisteX121" fmla="*/ 11069531 w 11073765"/>
              <a:gd name="connsiteY121" fmla="*/ 502284 h 5868458"/>
              <a:gd name="connisteX122" fmla="*/ 11069531 w 11073765"/>
              <a:gd name="connsiteY122" fmla="*/ 568959 h 5868458"/>
              <a:gd name="connisteX123" fmla="*/ 11069531 w 11073765"/>
              <a:gd name="connsiteY123" fmla="*/ 636269 h 5868458"/>
              <a:gd name="connisteX124" fmla="*/ 11069531 w 11073765"/>
              <a:gd name="connsiteY124" fmla="*/ 750569 h 5868458"/>
              <a:gd name="connisteX125" fmla="*/ 11069531 w 11073765"/>
              <a:gd name="connsiteY125" fmla="*/ 865504 h 5868458"/>
              <a:gd name="connisteX126" fmla="*/ 11069531 w 11073765"/>
              <a:gd name="connsiteY126" fmla="*/ 989964 h 5868458"/>
              <a:gd name="connisteX127" fmla="*/ 11069531 w 11073765"/>
              <a:gd name="connsiteY127" fmla="*/ 1104264 h 5868458"/>
              <a:gd name="connisteX128" fmla="*/ 11069531 w 11073765"/>
              <a:gd name="connsiteY128" fmla="*/ 1181099 h 5868458"/>
              <a:gd name="connisteX129" fmla="*/ 11069531 w 11073765"/>
              <a:gd name="connsiteY129" fmla="*/ 1305560 h 5868458"/>
              <a:gd name="connisteX130" fmla="*/ 11069531 w 11073765"/>
              <a:gd name="connsiteY130" fmla="*/ 1372235 h 5868458"/>
              <a:gd name="connisteX131" fmla="*/ 11069531 w 11073765"/>
              <a:gd name="connsiteY131" fmla="*/ 1449070 h 5868458"/>
              <a:gd name="connisteX132" fmla="*/ 11069531 w 11073765"/>
              <a:gd name="connsiteY132" fmla="*/ 1515745 h 5868458"/>
              <a:gd name="connisteX133" fmla="*/ 11069531 w 11073765"/>
              <a:gd name="connsiteY133" fmla="*/ 1611630 h 5868458"/>
              <a:gd name="connisteX134" fmla="*/ 11069531 w 11073765"/>
              <a:gd name="connsiteY134" fmla="*/ 1697355 h 5868458"/>
              <a:gd name="connisteX135" fmla="*/ 11069531 w 11073765"/>
              <a:gd name="connsiteY135" fmla="*/ 1774190 h 5868458"/>
              <a:gd name="connisteX136" fmla="*/ 11069531 w 11073765"/>
              <a:gd name="connsiteY136" fmla="*/ 1878965 h 5868458"/>
              <a:gd name="connisteX137" fmla="*/ 11069531 w 11073765"/>
              <a:gd name="connsiteY137" fmla="*/ 2003425 h 5868458"/>
              <a:gd name="connisteX138" fmla="*/ 11069531 w 11073765"/>
              <a:gd name="connsiteY138" fmla="*/ 2070100 h 5868458"/>
              <a:gd name="connisteX139" fmla="*/ 11069531 w 11073765"/>
              <a:gd name="connsiteY139" fmla="*/ 2146935 h 5868458"/>
              <a:gd name="connisteX140" fmla="*/ 11069531 w 11073765"/>
              <a:gd name="connsiteY140" fmla="*/ 2213610 h 5868458"/>
              <a:gd name="connisteX141" fmla="*/ 11069531 w 11073765"/>
              <a:gd name="connsiteY141" fmla="*/ 2290445 h 5868458"/>
              <a:gd name="connisteX142" fmla="*/ 11069531 w 11073765"/>
              <a:gd name="connsiteY142" fmla="*/ 2357120 h 5868458"/>
              <a:gd name="connisteX143" fmla="*/ 11069531 w 11073765"/>
              <a:gd name="connsiteY143" fmla="*/ 2433955 h 5868458"/>
              <a:gd name="connisteX144" fmla="*/ 11069531 w 11073765"/>
              <a:gd name="connsiteY144" fmla="*/ 2500630 h 5868458"/>
              <a:gd name="connisteX145" fmla="*/ 11069531 w 11073765"/>
              <a:gd name="connsiteY145" fmla="*/ 2625090 h 5868458"/>
              <a:gd name="connisteX146" fmla="*/ 11069531 w 11073765"/>
              <a:gd name="connsiteY146" fmla="*/ 2691765 h 5868458"/>
              <a:gd name="connisteX147" fmla="*/ 11069531 w 11073765"/>
              <a:gd name="connsiteY147" fmla="*/ 2759075 h 5868458"/>
              <a:gd name="connisteX148" fmla="*/ 11069531 w 11073765"/>
              <a:gd name="connsiteY148" fmla="*/ 2863850 h 5868458"/>
              <a:gd name="connisteX149" fmla="*/ 11069531 w 11073765"/>
              <a:gd name="connsiteY149" fmla="*/ 2988310 h 5868458"/>
              <a:gd name="connisteX150" fmla="*/ 11069531 w 11073765"/>
              <a:gd name="connsiteY150" fmla="*/ 3084195 h 5868458"/>
              <a:gd name="connisteX151" fmla="*/ 11069531 w 11073765"/>
              <a:gd name="connsiteY151" fmla="*/ 3208020 h 5868458"/>
              <a:gd name="connisteX152" fmla="*/ 11069531 w 11073765"/>
              <a:gd name="connsiteY152" fmla="*/ 3275330 h 5868458"/>
              <a:gd name="connisteX153" fmla="*/ 11069531 w 11073765"/>
              <a:gd name="connsiteY153" fmla="*/ 3399790 h 5868458"/>
              <a:gd name="connisteX154" fmla="*/ 11069531 w 11073765"/>
              <a:gd name="connsiteY154" fmla="*/ 3466465 h 5868458"/>
              <a:gd name="connisteX155" fmla="*/ 11069531 w 11073765"/>
              <a:gd name="connsiteY155" fmla="*/ 3542665 h 5868458"/>
              <a:gd name="connisteX156" fmla="*/ 11069531 w 11073765"/>
              <a:gd name="connsiteY156" fmla="*/ 3609975 h 5868458"/>
              <a:gd name="connisteX157" fmla="*/ 11069531 w 11073765"/>
              <a:gd name="connsiteY157" fmla="*/ 3705225 h 5868458"/>
              <a:gd name="connisteX158" fmla="*/ 11069531 w 11073765"/>
              <a:gd name="connsiteY158" fmla="*/ 3801110 h 5868458"/>
              <a:gd name="connisteX159" fmla="*/ 11069531 w 11073765"/>
              <a:gd name="connsiteY159" fmla="*/ 3896995 h 5868458"/>
              <a:gd name="connisteX160" fmla="*/ 11069531 w 11073765"/>
              <a:gd name="connsiteY160" fmla="*/ 3982720 h 5868458"/>
              <a:gd name="connisteX161" fmla="*/ 11069531 w 11073765"/>
              <a:gd name="connsiteY161" fmla="*/ 4078605 h 5868458"/>
              <a:gd name="connisteX162" fmla="*/ 11069531 w 11073765"/>
              <a:gd name="connsiteY162" fmla="*/ 4173855 h 5868458"/>
              <a:gd name="connisteX163" fmla="*/ 11069531 w 11073765"/>
              <a:gd name="connsiteY163" fmla="*/ 4269740 h 5868458"/>
              <a:gd name="connisteX164" fmla="*/ 11069531 w 11073765"/>
              <a:gd name="connsiteY164" fmla="*/ 4355465 h 5868458"/>
              <a:gd name="connisteX165" fmla="*/ 11069531 w 11073765"/>
              <a:gd name="connsiteY165" fmla="*/ 4432300 h 5868458"/>
              <a:gd name="connisteX166" fmla="*/ 11069531 w 11073765"/>
              <a:gd name="connsiteY166" fmla="*/ 4498975 h 5868458"/>
              <a:gd name="connisteX167" fmla="*/ 11069531 w 11073765"/>
              <a:gd name="connsiteY167" fmla="*/ 4575810 h 5868458"/>
              <a:gd name="connisteX168" fmla="*/ 11069531 w 11073765"/>
              <a:gd name="connsiteY168" fmla="*/ 4642485 h 5868458"/>
              <a:gd name="connisteX169" fmla="*/ 11069531 w 11073765"/>
              <a:gd name="connsiteY169" fmla="*/ 4719320 h 5868458"/>
              <a:gd name="connisteX170" fmla="*/ 11069531 w 11073765"/>
              <a:gd name="connsiteY170" fmla="*/ 4795520 h 5868458"/>
              <a:gd name="connisteX171" fmla="*/ 11069531 w 11073765"/>
              <a:gd name="connsiteY171" fmla="*/ 4881880 h 5868458"/>
              <a:gd name="connisteX172" fmla="*/ 11069531 w 11073765"/>
              <a:gd name="connsiteY172" fmla="*/ 4967605 h 5868458"/>
              <a:gd name="connisteX173" fmla="*/ 11060006 w 11073765"/>
              <a:gd name="connsiteY173" fmla="*/ 5053965 h 5868458"/>
              <a:gd name="connisteX174" fmla="*/ 11040956 w 11073765"/>
              <a:gd name="connsiteY174" fmla="*/ 5130165 h 5868458"/>
              <a:gd name="connisteX175" fmla="*/ 11002856 w 11073765"/>
              <a:gd name="connsiteY175" fmla="*/ 5207000 h 5868458"/>
              <a:gd name="connisteX176" fmla="*/ 10964756 w 11073765"/>
              <a:gd name="connsiteY176" fmla="*/ 5292725 h 5868458"/>
              <a:gd name="connisteX177" fmla="*/ 10935546 w 11073765"/>
              <a:gd name="connsiteY177" fmla="*/ 5360035 h 5868458"/>
              <a:gd name="connisteX178" fmla="*/ 10916496 w 11073765"/>
              <a:gd name="connsiteY178" fmla="*/ 5426710 h 5868458"/>
              <a:gd name="connisteX179" fmla="*/ 10906971 w 11073765"/>
              <a:gd name="connsiteY179" fmla="*/ 5493385 h 5868458"/>
              <a:gd name="connisteX180" fmla="*/ 10859346 w 11073765"/>
              <a:gd name="connsiteY180" fmla="*/ 5560695 h 5868458"/>
              <a:gd name="connisteX181" fmla="*/ 10830771 w 11073765"/>
              <a:gd name="connsiteY181" fmla="*/ 5636895 h 5868458"/>
              <a:gd name="connisteX182" fmla="*/ 10811721 w 11073765"/>
              <a:gd name="connsiteY182" fmla="*/ 5704205 h 5868458"/>
              <a:gd name="connisteX183" fmla="*/ 10734886 w 11073765"/>
              <a:gd name="connsiteY183" fmla="*/ 5742305 h 5868458"/>
              <a:gd name="connisteX184" fmla="*/ 10639636 w 11073765"/>
              <a:gd name="connsiteY184" fmla="*/ 5742305 h 5868458"/>
              <a:gd name="connisteX185" fmla="*/ 10534226 w 11073765"/>
              <a:gd name="connsiteY185" fmla="*/ 5770880 h 5868458"/>
              <a:gd name="connisteX186" fmla="*/ 10428816 w 11073765"/>
              <a:gd name="connsiteY186" fmla="*/ 5780405 h 5868458"/>
              <a:gd name="connisteX187" fmla="*/ 10333566 w 11073765"/>
              <a:gd name="connsiteY187" fmla="*/ 5789930 h 5868458"/>
              <a:gd name="connisteX188" fmla="*/ 10209106 w 11073765"/>
              <a:gd name="connsiteY188" fmla="*/ 5808980 h 5868458"/>
              <a:gd name="connisteX189" fmla="*/ 10132271 w 11073765"/>
              <a:gd name="connsiteY189" fmla="*/ 5808980 h 5868458"/>
              <a:gd name="connisteX190" fmla="*/ 10037021 w 11073765"/>
              <a:gd name="connsiteY190" fmla="*/ 5808980 h 5868458"/>
              <a:gd name="connisteX191" fmla="*/ 9969711 w 11073765"/>
              <a:gd name="connsiteY191" fmla="*/ 5808980 h 5868458"/>
              <a:gd name="connisteX192" fmla="*/ 9903036 w 11073765"/>
              <a:gd name="connsiteY192" fmla="*/ 5808980 h 5868458"/>
              <a:gd name="connisteX193" fmla="*/ 9826836 w 11073765"/>
              <a:gd name="connsiteY193" fmla="*/ 5808980 h 5868458"/>
              <a:gd name="connisteX194" fmla="*/ 9759526 w 11073765"/>
              <a:gd name="connsiteY194" fmla="*/ 5808980 h 5868458"/>
              <a:gd name="connisteX195" fmla="*/ 9683326 w 11073765"/>
              <a:gd name="connsiteY195" fmla="*/ 5818505 h 5868458"/>
              <a:gd name="connisteX196" fmla="*/ 9558866 w 11073765"/>
              <a:gd name="connsiteY196" fmla="*/ 5838190 h 5868458"/>
              <a:gd name="connisteX197" fmla="*/ 9453456 w 11073765"/>
              <a:gd name="connsiteY197" fmla="*/ 5838190 h 5868458"/>
              <a:gd name="connisteX198" fmla="*/ 9386781 w 11073765"/>
              <a:gd name="connsiteY198" fmla="*/ 5838190 h 5868458"/>
              <a:gd name="connisteX199" fmla="*/ 9319471 w 11073765"/>
              <a:gd name="connsiteY199" fmla="*/ 5838190 h 5868458"/>
              <a:gd name="connisteX200" fmla="*/ 9243271 w 11073765"/>
              <a:gd name="connsiteY200" fmla="*/ 5838190 h 5868458"/>
              <a:gd name="connisteX201" fmla="*/ 9176596 w 11073765"/>
              <a:gd name="connsiteY201" fmla="*/ 5838190 h 5868458"/>
              <a:gd name="connisteX202" fmla="*/ 9099761 w 11073765"/>
              <a:gd name="connsiteY202" fmla="*/ 5838190 h 5868458"/>
              <a:gd name="connisteX203" fmla="*/ 9033086 w 11073765"/>
              <a:gd name="connsiteY203" fmla="*/ 5838190 h 5868458"/>
              <a:gd name="connisteX204" fmla="*/ 8937201 w 11073765"/>
              <a:gd name="connsiteY204" fmla="*/ 5838190 h 5868458"/>
              <a:gd name="connisteX205" fmla="*/ 8841316 w 11073765"/>
              <a:gd name="connsiteY205" fmla="*/ 5847715 h 5868458"/>
              <a:gd name="connisteX206" fmla="*/ 8746066 w 11073765"/>
              <a:gd name="connsiteY206" fmla="*/ 5847715 h 5868458"/>
              <a:gd name="connisteX207" fmla="*/ 8659706 w 11073765"/>
              <a:gd name="connsiteY207" fmla="*/ 5847715 h 5868458"/>
              <a:gd name="connisteX208" fmla="*/ 8545406 w 11073765"/>
              <a:gd name="connsiteY208" fmla="*/ 5847715 h 5868458"/>
              <a:gd name="connisteX209" fmla="*/ 8420946 w 11073765"/>
              <a:gd name="connsiteY209" fmla="*/ 5847715 h 5868458"/>
              <a:gd name="connisteX210" fmla="*/ 8286961 w 11073765"/>
              <a:gd name="connsiteY210" fmla="*/ 5847715 h 5868458"/>
              <a:gd name="connisteX211" fmla="*/ 8172026 w 11073765"/>
              <a:gd name="connsiteY211" fmla="*/ 5847715 h 5868458"/>
              <a:gd name="connisteX212" fmla="*/ 8028516 w 11073765"/>
              <a:gd name="connsiteY212" fmla="*/ 5847715 h 5868458"/>
              <a:gd name="connisteX213" fmla="*/ 7895166 w 11073765"/>
              <a:gd name="connsiteY213" fmla="*/ 5847715 h 5868458"/>
              <a:gd name="connisteX214" fmla="*/ 7761181 w 11073765"/>
              <a:gd name="connsiteY214" fmla="*/ 5847715 h 5868458"/>
              <a:gd name="connisteX215" fmla="*/ 7636721 w 11073765"/>
              <a:gd name="connsiteY215" fmla="*/ 5847715 h 5868458"/>
              <a:gd name="connisteX216" fmla="*/ 7502736 w 11073765"/>
              <a:gd name="connsiteY216" fmla="*/ 5847715 h 5868458"/>
              <a:gd name="connisteX217" fmla="*/ 7368751 w 11073765"/>
              <a:gd name="connsiteY217" fmla="*/ 5847715 h 5868458"/>
              <a:gd name="connisteX218" fmla="*/ 7225876 w 11073765"/>
              <a:gd name="connsiteY218" fmla="*/ 5847715 h 5868458"/>
              <a:gd name="connisteX219" fmla="*/ 7091891 w 11073765"/>
              <a:gd name="connsiteY219" fmla="*/ 5847715 h 5868458"/>
              <a:gd name="connisteX220" fmla="*/ 6976956 w 11073765"/>
              <a:gd name="connsiteY220" fmla="*/ 5847715 h 5868458"/>
              <a:gd name="connisteX221" fmla="*/ 6852496 w 11073765"/>
              <a:gd name="connsiteY221" fmla="*/ 5847715 h 5868458"/>
              <a:gd name="connisteX222" fmla="*/ 6738196 w 11073765"/>
              <a:gd name="connsiteY222" fmla="*/ 5847715 h 5868458"/>
              <a:gd name="connisteX223" fmla="*/ 6623261 w 11073765"/>
              <a:gd name="connsiteY223" fmla="*/ 5866765 h 5868458"/>
              <a:gd name="connisteX224" fmla="*/ 6527376 w 11073765"/>
              <a:gd name="connsiteY224" fmla="*/ 5866765 h 5868458"/>
              <a:gd name="connisteX225" fmla="*/ 6432126 w 11073765"/>
              <a:gd name="connsiteY225" fmla="*/ 5866765 h 5868458"/>
              <a:gd name="connisteX226" fmla="*/ 6345766 w 11073765"/>
              <a:gd name="connsiteY226" fmla="*/ 5866765 h 5868458"/>
              <a:gd name="connisteX227" fmla="*/ 6250516 w 11073765"/>
              <a:gd name="connsiteY227" fmla="*/ 5866765 h 5868458"/>
              <a:gd name="connisteX228" fmla="*/ 6154631 w 11073765"/>
              <a:gd name="connsiteY228" fmla="*/ 5866765 h 5868458"/>
              <a:gd name="connisteX229" fmla="*/ 6058746 w 11073765"/>
              <a:gd name="connsiteY229" fmla="*/ 5866765 h 5868458"/>
              <a:gd name="connisteX230" fmla="*/ 5973021 w 11073765"/>
              <a:gd name="connsiteY230" fmla="*/ 5866765 h 5868458"/>
              <a:gd name="connisteX231" fmla="*/ 5877136 w 11073765"/>
              <a:gd name="connsiteY231" fmla="*/ 5866765 h 5868458"/>
              <a:gd name="connisteX232" fmla="*/ 5781886 w 11073765"/>
              <a:gd name="connsiteY232" fmla="*/ 5866765 h 5868458"/>
              <a:gd name="connisteX233" fmla="*/ 5686001 w 11073765"/>
              <a:gd name="connsiteY233" fmla="*/ 5866765 h 5868458"/>
              <a:gd name="connisteX234" fmla="*/ 5600276 w 11073765"/>
              <a:gd name="connsiteY234" fmla="*/ 5866765 h 5868458"/>
              <a:gd name="connisteX235" fmla="*/ 5504391 w 11073765"/>
              <a:gd name="connsiteY235" fmla="*/ 5866765 h 5868458"/>
              <a:gd name="connisteX236" fmla="*/ 5408506 w 11073765"/>
              <a:gd name="connsiteY236" fmla="*/ 5866765 h 5868458"/>
              <a:gd name="connisteX237" fmla="*/ 5341831 w 11073765"/>
              <a:gd name="connsiteY237" fmla="*/ 5866765 h 5868458"/>
              <a:gd name="connisteX238" fmla="*/ 5264996 w 11073765"/>
              <a:gd name="connsiteY238" fmla="*/ 5866765 h 5868458"/>
              <a:gd name="connisteX239" fmla="*/ 5198321 w 11073765"/>
              <a:gd name="connsiteY239" fmla="*/ 5866765 h 5868458"/>
              <a:gd name="connisteX240" fmla="*/ 5122121 w 11073765"/>
              <a:gd name="connsiteY240" fmla="*/ 5866765 h 5868458"/>
              <a:gd name="connisteX241" fmla="*/ 5054811 w 11073765"/>
              <a:gd name="connsiteY241" fmla="*/ 5866765 h 5868458"/>
              <a:gd name="connisteX242" fmla="*/ 4959561 w 11073765"/>
              <a:gd name="connsiteY242" fmla="*/ 5866765 h 5868458"/>
              <a:gd name="connisteX243" fmla="*/ 4892251 w 11073765"/>
              <a:gd name="connsiteY243" fmla="*/ 5866765 h 5868458"/>
              <a:gd name="connisteX244" fmla="*/ 4797001 w 11073765"/>
              <a:gd name="connsiteY244" fmla="*/ 5866765 h 5868458"/>
              <a:gd name="connisteX245" fmla="*/ 4682066 w 11073765"/>
              <a:gd name="connsiteY245" fmla="*/ 5866765 h 5868458"/>
              <a:gd name="connisteX246" fmla="*/ 4586181 w 11073765"/>
              <a:gd name="connsiteY246" fmla="*/ 5866765 h 5868458"/>
              <a:gd name="connisteX247" fmla="*/ 4490931 w 11073765"/>
              <a:gd name="connsiteY247" fmla="*/ 5866765 h 5868458"/>
              <a:gd name="connisteX248" fmla="*/ 4375996 w 11073765"/>
              <a:gd name="connsiteY248" fmla="*/ 5866765 h 5868458"/>
              <a:gd name="connisteX249" fmla="*/ 4261061 w 11073765"/>
              <a:gd name="connsiteY249" fmla="*/ 5866765 h 5868458"/>
              <a:gd name="connisteX250" fmla="*/ 4146761 w 11073765"/>
              <a:gd name="connsiteY250" fmla="*/ 5866765 h 5868458"/>
              <a:gd name="connisteX251" fmla="*/ 4031826 w 11073765"/>
              <a:gd name="connsiteY251" fmla="*/ 5866765 h 5868458"/>
              <a:gd name="connisteX252" fmla="*/ 3888316 w 11073765"/>
              <a:gd name="connsiteY252" fmla="*/ 5866765 h 5868458"/>
              <a:gd name="connisteX253" fmla="*/ 3754331 w 11073765"/>
              <a:gd name="connsiteY253" fmla="*/ 5866765 h 5868458"/>
              <a:gd name="connisteX254" fmla="*/ 3639396 w 11073765"/>
              <a:gd name="connsiteY254" fmla="*/ 5866765 h 5868458"/>
              <a:gd name="connisteX255" fmla="*/ 3525096 w 11073765"/>
              <a:gd name="connsiteY255" fmla="*/ 5866765 h 5868458"/>
              <a:gd name="connisteX256" fmla="*/ 3381586 w 11073765"/>
              <a:gd name="connsiteY256" fmla="*/ 5866765 h 5868458"/>
              <a:gd name="connisteX257" fmla="*/ 3247601 w 11073765"/>
              <a:gd name="connsiteY257" fmla="*/ 5866765 h 5868458"/>
              <a:gd name="connisteX258" fmla="*/ 3104091 w 11073765"/>
              <a:gd name="connsiteY258" fmla="*/ 5866765 h 5868458"/>
              <a:gd name="connisteX259" fmla="*/ 2989156 w 11073765"/>
              <a:gd name="connsiteY259" fmla="*/ 5866765 h 5868458"/>
              <a:gd name="connisteX260" fmla="*/ 2874856 w 11073765"/>
              <a:gd name="connsiteY260" fmla="*/ 5866765 h 5868458"/>
              <a:gd name="connisteX261" fmla="*/ 2759921 w 11073765"/>
              <a:gd name="connsiteY261" fmla="*/ 5866765 h 5868458"/>
              <a:gd name="connisteX262" fmla="*/ 2664036 w 11073765"/>
              <a:gd name="connsiteY262" fmla="*/ 5866765 h 5868458"/>
              <a:gd name="connisteX263" fmla="*/ 2578311 w 11073765"/>
              <a:gd name="connsiteY263" fmla="*/ 5866765 h 5868458"/>
              <a:gd name="connisteX264" fmla="*/ 2482426 w 11073765"/>
              <a:gd name="connsiteY264" fmla="*/ 5866765 h 5868458"/>
              <a:gd name="connisteX265" fmla="*/ 2387176 w 11073765"/>
              <a:gd name="connsiteY265" fmla="*/ 5866765 h 5868458"/>
              <a:gd name="connisteX266" fmla="*/ 2291291 w 11073765"/>
              <a:gd name="connsiteY266" fmla="*/ 5866765 h 5868458"/>
              <a:gd name="connisteX267" fmla="*/ 2205566 w 11073765"/>
              <a:gd name="connsiteY267" fmla="*/ 5866765 h 5868458"/>
              <a:gd name="connisteX268" fmla="*/ 2109681 w 11073765"/>
              <a:gd name="connsiteY268" fmla="*/ 5866765 h 5868458"/>
              <a:gd name="connisteX269" fmla="*/ 2013796 w 11073765"/>
              <a:gd name="connsiteY269" fmla="*/ 5866765 h 5868458"/>
              <a:gd name="connisteX270" fmla="*/ 1918546 w 11073765"/>
              <a:gd name="connsiteY270" fmla="*/ 5866765 h 5868458"/>
              <a:gd name="connisteX271" fmla="*/ 1851236 w 11073765"/>
              <a:gd name="connsiteY271" fmla="*/ 5866765 h 5868458"/>
              <a:gd name="connisteX272" fmla="*/ 1755986 w 11073765"/>
              <a:gd name="connsiteY272" fmla="*/ 5866765 h 5868458"/>
              <a:gd name="connisteX273" fmla="*/ 1688676 w 11073765"/>
              <a:gd name="connsiteY273" fmla="*/ 5866765 h 5868458"/>
              <a:gd name="connisteX274" fmla="*/ 1593426 w 11073765"/>
              <a:gd name="connsiteY274" fmla="*/ 5866765 h 5868458"/>
              <a:gd name="connisteX275" fmla="*/ 1497541 w 11073765"/>
              <a:gd name="connsiteY275" fmla="*/ 5866765 h 5868458"/>
              <a:gd name="connisteX276" fmla="*/ 1430866 w 11073765"/>
              <a:gd name="connsiteY276" fmla="*/ 5866765 h 5868458"/>
              <a:gd name="connisteX277" fmla="*/ 1354031 w 11073765"/>
              <a:gd name="connsiteY277" fmla="*/ 5866765 h 5868458"/>
              <a:gd name="connisteX278" fmla="*/ 1239731 w 11073765"/>
              <a:gd name="connsiteY278" fmla="*/ 5866765 h 5868458"/>
              <a:gd name="connisteX279" fmla="*/ 1134321 w 11073765"/>
              <a:gd name="connsiteY279" fmla="*/ 5866765 h 5868458"/>
              <a:gd name="connisteX280" fmla="*/ 1009861 w 11073765"/>
              <a:gd name="connsiteY280" fmla="*/ 5866765 h 5868458"/>
              <a:gd name="connisteX281" fmla="*/ 914611 w 11073765"/>
              <a:gd name="connsiteY281" fmla="*/ 5866765 h 5868458"/>
              <a:gd name="connisteX282" fmla="*/ 847301 w 11073765"/>
              <a:gd name="connsiteY282" fmla="*/ 5866765 h 5868458"/>
              <a:gd name="connisteX283" fmla="*/ 771101 w 11073765"/>
              <a:gd name="connsiteY283" fmla="*/ 5866765 h 5868458"/>
              <a:gd name="connisteX284" fmla="*/ 703791 w 11073765"/>
              <a:gd name="connsiteY284" fmla="*/ 5866765 h 5868458"/>
              <a:gd name="connisteX285" fmla="*/ 637116 w 11073765"/>
              <a:gd name="connsiteY285" fmla="*/ 5866765 h 5868458"/>
              <a:gd name="connisteX286" fmla="*/ 560916 w 11073765"/>
              <a:gd name="connsiteY286" fmla="*/ 5866765 h 5868458"/>
              <a:gd name="connisteX287" fmla="*/ 493606 w 11073765"/>
              <a:gd name="connsiteY287" fmla="*/ 5866765 h 5868458"/>
              <a:gd name="connisteX288" fmla="*/ 426931 w 11073765"/>
              <a:gd name="connsiteY288" fmla="*/ 5866765 h 5868458"/>
              <a:gd name="connisteX289" fmla="*/ 350096 w 11073765"/>
              <a:gd name="connsiteY289" fmla="*/ 5857240 h 5868458"/>
              <a:gd name="connisteX290" fmla="*/ 273896 w 11073765"/>
              <a:gd name="connsiteY290" fmla="*/ 5847715 h 5868458"/>
              <a:gd name="connisteX291" fmla="*/ 206586 w 11073765"/>
              <a:gd name="connsiteY291" fmla="*/ 5828665 h 5868458"/>
              <a:gd name="connisteX292" fmla="*/ 139911 w 11073765"/>
              <a:gd name="connsiteY292" fmla="*/ 5818505 h 5868458"/>
              <a:gd name="connisteX293" fmla="*/ 73236 w 11073765"/>
              <a:gd name="connsiteY293" fmla="*/ 5808980 h 5868458"/>
              <a:gd name="connisteX294" fmla="*/ 5926 w 11073765"/>
              <a:gd name="connsiteY294" fmla="*/ 5789930 h 5868458"/>
              <a:gd name="connisteX295" fmla="*/ 5926 w 11073765"/>
              <a:gd name="connsiteY295" fmla="*/ 5694680 h 5868458"/>
              <a:gd name="connisteX296" fmla="*/ 5926 w 11073765"/>
              <a:gd name="connsiteY296" fmla="*/ 5627370 h 5868458"/>
              <a:gd name="connisteX297" fmla="*/ 5926 w 11073765"/>
              <a:gd name="connsiteY297" fmla="*/ 5532120 h 5868458"/>
              <a:gd name="connisteX298" fmla="*/ 5926 w 11073765"/>
              <a:gd name="connsiteY298" fmla="*/ 5426710 h 5868458"/>
              <a:gd name="connisteX299" fmla="*/ 5926 w 11073765"/>
              <a:gd name="connsiteY299" fmla="*/ 5360035 h 5868458"/>
              <a:gd name="connisteX300" fmla="*/ 5926 w 11073765"/>
              <a:gd name="connsiteY300" fmla="*/ 5264150 h 5868458"/>
              <a:gd name="connisteX301" fmla="*/ 5926 w 11073765"/>
              <a:gd name="connsiteY301" fmla="*/ 5149215 h 5868458"/>
              <a:gd name="connisteX302" fmla="*/ 5926 w 11073765"/>
              <a:gd name="connsiteY302" fmla="*/ 5034915 h 5868458"/>
              <a:gd name="connisteX303" fmla="*/ 5926 w 11073765"/>
              <a:gd name="connsiteY303" fmla="*/ 4919980 h 5868458"/>
              <a:gd name="connisteX304" fmla="*/ 5926 w 11073765"/>
              <a:gd name="connsiteY304" fmla="*/ 4824095 h 5868458"/>
              <a:gd name="connisteX305" fmla="*/ 5926 w 11073765"/>
              <a:gd name="connsiteY305" fmla="*/ 4728845 h 5868458"/>
              <a:gd name="connisteX306" fmla="*/ 5926 w 11073765"/>
              <a:gd name="connsiteY306" fmla="*/ 4642485 h 5868458"/>
              <a:gd name="connisteX307" fmla="*/ 5926 w 11073765"/>
              <a:gd name="connsiteY307" fmla="*/ 4547235 h 5868458"/>
              <a:gd name="connisteX308" fmla="*/ 5926 w 11073765"/>
              <a:gd name="connsiteY308" fmla="*/ 4470400 h 5868458"/>
              <a:gd name="connisteX309" fmla="*/ 5926 w 11073765"/>
              <a:gd name="connsiteY309" fmla="*/ 4403725 h 5868458"/>
              <a:gd name="connisteX310" fmla="*/ 5926 w 11073765"/>
              <a:gd name="connsiteY310" fmla="*/ 4336415 h 5868458"/>
              <a:gd name="connisteX311" fmla="*/ 5926 w 11073765"/>
              <a:gd name="connsiteY311" fmla="*/ 4260215 h 5868458"/>
              <a:gd name="connisteX312" fmla="*/ 5926 w 11073765"/>
              <a:gd name="connsiteY312" fmla="*/ 4192905 h 5868458"/>
              <a:gd name="connisteX313" fmla="*/ 5926 w 11073765"/>
              <a:gd name="connsiteY313" fmla="*/ 4116705 h 5868458"/>
              <a:gd name="connisteX314" fmla="*/ 5926 w 11073765"/>
              <a:gd name="connsiteY314" fmla="*/ 4050030 h 5868458"/>
              <a:gd name="connisteX315" fmla="*/ 5926 w 11073765"/>
              <a:gd name="connsiteY315" fmla="*/ 3954145 h 5868458"/>
              <a:gd name="connisteX316" fmla="*/ 5926 w 11073765"/>
              <a:gd name="connsiteY316" fmla="*/ 3887470 h 5868458"/>
              <a:gd name="connisteX317" fmla="*/ 5926 w 11073765"/>
              <a:gd name="connsiteY317" fmla="*/ 3791585 h 5868458"/>
              <a:gd name="connisteX318" fmla="*/ 5926 w 11073765"/>
              <a:gd name="connsiteY318" fmla="*/ 3724910 h 5868458"/>
              <a:gd name="connisteX319" fmla="*/ 5926 w 11073765"/>
              <a:gd name="connsiteY319" fmla="*/ 3629025 h 5868458"/>
              <a:gd name="connisteX320" fmla="*/ 5926 w 11073765"/>
              <a:gd name="connsiteY320" fmla="*/ 3552825 h 5868458"/>
              <a:gd name="connisteX321" fmla="*/ 5926 w 11073765"/>
              <a:gd name="connsiteY321" fmla="*/ 3485515 h 5868458"/>
              <a:gd name="connisteX322" fmla="*/ 5926 w 11073765"/>
              <a:gd name="connsiteY322" fmla="*/ 3390265 h 5868458"/>
              <a:gd name="connisteX323" fmla="*/ 5926 w 11073765"/>
              <a:gd name="connsiteY323" fmla="*/ 3322955 h 5868458"/>
              <a:gd name="connisteX324" fmla="*/ 5926 w 11073765"/>
              <a:gd name="connsiteY324" fmla="*/ 3227705 h 5868458"/>
              <a:gd name="connisteX325" fmla="*/ 5926 w 11073765"/>
              <a:gd name="connsiteY325" fmla="*/ 3160395 h 5868458"/>
              <a:gd name="connisteX326" fmla="*/ 5926 w 11073765"/>
              <a:gd name="connsiteY326" fmla="*/ 3084195 h 5868458"/>
              <a:gd name="connisteX327" fmla="*/ 15451 w 11073765"/>
              <a:gd name="connsiteY327" fmla="*/ 2988310 h 5868458"/>
              <a:gd name="connisteX328" fmla="*/ 24976 w 11073765"/>
              <a:gd name="connsiteY328" fmla="*/ 2892425 h 5868458"/>
              <a:gd name="connisteX329" fmla="*/ 24976 w 11073765"/>
              <a:gd name="connsiteY329" fmla="*/ 2797175 h 5868458"/>
              <a:gd name="connisteX330" fmla="*/ 24976 w 11073765"/>
              <a:gd name="connsiteY330" fmla="*/ 2701290 h 5868458"/>
              <a:gd name="connisteX331" fmla="*/ 24976 w 11073765"/>
              <a:gd name="connsiteY331" fmla="*/ 2615565 h 5868458"/>
              <a:gd name="connisteX332" fmla="*/ 24976 w 11073765"/>
              <a:gd name="connsiteY332" fmla="*/ 2519680 h 5868458"/>
              <a:gd name="connisteX333" fmla="*/ 24976 w 11073765"/>
              <a:gd name="connsiteY333" fmla="*/ 2443480 h 5868458"/>
              <a:gd name="connisteX334" fmla="*/ 24976 w 11073765"/>
              <a:gd name="connsiteY334" fmla="*/ 2376170 h 5868458"/>
              <a:gd name="connisteX335" fmla="*/ 24976 w 11073765"/>
              <a:gd name="connsiteY335" fmla="*/ 2280920 h 5868458"/>
              <a:gd name="connisteX336" fmla="*/ 24976 w 11073765"/>
              <a:gd name="connsiteY336" fmla="*/ 2185035 h 5868458"/>
              <a:gd name="connisteX337" fmla="*/ 24976 w 11073765"/>
              <a:gd name="connsiteY337" fmla="*/ 2118360 h 5868458"/>
              <a:gd name="connisteX338" fmla="*/ 24976 w 11073765"/>
              <a:gd name="connsiteY338" fmla="*/ 2051050 h 5868458"/>
              <a:gd name="connisteX339" fmla="*/ 24976 w 11073765"/>
              <a:gd name="connsiteY339" fmla="*/ 1974850 h 5868458"/>
              <a:gd name="connisteX340" fmla="*/ 24976 w 11073765"/>
              <a:gd name="connsiteY340" fmla="*/ 1878965 h 5868458"/>
              <a:gd name="connisteX341" fmla="*/ 24976 w 11073765"/>
              <a:gd name="connsiteY341" fmla="*/ 1793240 h 5868458"/>
              <a:gd name="connisteX342" fmla="*/ 24976 w 11073765"/>
              <a:gd name="connsiteY342" fmla="*/ 1716405 h 5868458"/>
              <a:gd name="connisteX343" fmla="*/ 44026 w 11073765"/>
              <a:gd name="connsiteY343" fmla="*/ 1591945 h 5868458"/>
              <a:gd name="connisteX344" fmla="*/ 44026 w 11073765"/>
              <a:gd name="connsiteY344" fmla="*/ 1496695 h 5868458"/>
              <a:gd name="connisteX345" fmla="*/ 44026 w 11073765"/>
              <a:gd name="connsiteY345" fmla="*/ 1372235 h 5868458"/>
              <a:gd name="connisteX346" fmla="*/ 44026 w 11073765"/>
              <a:gd name="connsiteY346" fmla="*/ 1305560 h 5868458"/>
              <a:gd name="connisteX347" fmla="*/ 44026 w 11073765"/>
              <a:gd name="connsiteY347" fmla="*/ 1228724 h 5868458"/>
              <a:gd name="connisteX348" fmla="*/ 53551 w 11073765"/>
              <a:gd name="connsiteY348" fmla="*/ 1152524 h 5868458"/>
              <a:gd name="connisteX349" fmla="*/ 73236 w 11073765"/>
              <a:gd name="connsiteY349" fmla="*/ 1085214 h 5868458"/>
              <a:gd name="connisteX350" fmla="*/ 73236 w 11073765"/>
              <a:gd name="connsiteY350" fmla="*/ 1009014 h 5868458"/>
              <a:gd name="connisteX351" fmla="*/ 73236 w 11073765"/>
              <a:gd name="connsiteY351" fmla="*/ 941704 h 5868458"/>
              <a:gd name="connisteX352" fmla="*/ 82761 w 11073765"/>
              <a:gd name="connsiteY352" fmla="*/ 836929 h 5868458"/>
              <a:gd name="connisteX353" fmla="*/ 101811 w 11073765"/>
              <a:gd name="connsiteY353" fmla="*/ 731519 h 5868458"/>
              <a:gd name="connisteX354" fmla="*/ 111336 w 11073765"/>
              <a:gd name="connsiteY354" fmla="*/ 655319 h 5868458"/>
              <a:gd name="connisteX355" fmla="*/ 111336 w 11073765"/>
              <a:gd name="connsiteY355" fmla="*/ 568959 h 5868458"/>
              <a:gd name="connisteX356" fmla="*/ 120861 w 11073765"/>
              <a:gd name="connsiteY356" fmla="*/ 473709 h 5868458"/>
              <a:gd name="connisteX357" fmla="*/ 139911 w 11073765"/>
              <a:gd name="connsiteY357" fmla="*/ 406399 h 5868458"/>
              <a:gd name="connisteX358" fmla="*/ 139911 w 11073765"/>
              <a:gd name="connsiteY358" fmla="*/ 330199 h 5868458"/>
              <a:gd name="connisteX359" fmla="*/ 149436 w 11073765"/>
              <a:gd name="connsiteY359" fmla="*/ 262889 h 5868458"/>
              <a:gd name="connisteX360" fmla="*/ 149436 w 11073765"/>
              <a:gd name="connsiteY360" fmla="*/ 196214 h 5868458"/>
              <a:gd name="connisteX361" fmla="*/ 92286 w 11073765"/>
              <a:gd name="connsiteY361" fmla="*/ 128904 h 5868458"/>
              <a:gd name="connisteX362" fmla="*/ 82761 w 11073765"/>
              <a:gd name="connsiteY362" fmla="*/ 62229 h 5868458"/>
              <a:gd name="connisteX363" fmla="*/ 101811 w 11073765"/>
              <a:gd name="connsiteY363" fmla="*/ 5079 h 586845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 ang="0">
                <a:pos x="connisteX156" y="connsiteY156"/>
              </a:cxn>
              <a:cxn ang="0">
                <a:pos x="connisteX157" y="connsiteY157"/>
              </a:cxn>
              <a:cxn ang="0">
                <a:pos x="connisteX158" y="connsiteY158"/>
              </a:cxn>
              <a:cxn ang="0">
                <a:pos x="connisteX159" y="connsiteY159"/>
              </a:cxn>
              <a:cxn ang="0">
                <a:pos x="connisteX160" y="connsiteY160"/>
              </a:cxn>
              <a:cxn ang="0">
                <a:pos x="connisteX161" y="connsiteY161"/>
              </a:cxn>
              <a:cxn ang="0">
                <a:pos x="connisteX162" y="connsiteY162"/>
              </a:cxn>
              <a:cxn ang="0">
                <a:pos x="connisteX163" y="connsiteY163"/>
              </a:cxn>
              <a:cxn ang="0">
                <a:pos x="connisteX164" y="connsiteY164"/>
              </a:cxn>
              <a:cxn ang="0">
                <a:pos x="connisteX165" y="connsiteY165"/>
              </a:cxn>
              <a:cxn ang="0">
                <a:pos x="connisteX166" y="connsiteY166"/>
              </a:cxn>
              <a:cxn ang="0">
                <a:pos x="connisteX167" y="connsiteY167"/>
              </a:cxn>
              <a:cxn ang="0">
                <a:pos x="connisteX168" y="connsiteY168"/>
              </a:cxn>
              <a:cxn ang="0">
                <a:pos x="connisteX169" y="connsiteY169"/>
              </a:cxn>
              <a:cxn ang="0">
                <a:pos x="connisteX170" y="connsiteY170"/>
              </a:cxn>
              <a:cxn ang="0">
                <a:pos x="connisteX171" y="connsiteY171"/>
              </a:cxn>
              <a:cxn ang="0">
                <a:pos x="connisteX172" y="connsiteY172"/>
              </a:cxn>
              <a:cxn ang="0">
                <a:pos x="connisteX173" y="connsiteY173"/>
              </a:cxn>
              <a:cxn ang="0">
                <a:pos x="connisteX174" y="connsiteY174"/>
              </a:cxn>
              <a:cxn ang="0">
                <a:pos x="connisteX175" y="connsiteY175"/>
              </a:cxn>
              <a:cxn ang="0">
                <a:pos x="connisteX176" y="connsiteY176"/>
              </a:cxn>
              <a:cxn ang="0">
                <a:pos x="connisteX177" y="connsiteY177"/>
              </a:cxn>
              <a:cxn ang="0">
                <a:pos x="connisteX178" y="connsiteY178"/>
              </a:cxn>
              <a:cxn ang="0">
                <a:pos x="connisteX179" y="connsiteY179"/>
              </a:cxn>
              <a:cxn ang="0">
                <a:pos x="connisteX180" y="connsiteY180"/>
              </a:cxn>
              <a:cxn ang="0">
                <a:pos x="connisteX181" y="connsiteY181"/>
              </a:cxn>
              <a:cxn ang="0">
                <a:pos x="connisteX182" y="connsiteY182"/>
              </a:cxn>
              <a:cxn ang="0">
                <a:pos x="connisteX183" y="connsiteY183"/>
              </a:cxn>
              <a:cxn ang="0">
                <a:pos x="connisteX184" y="connsiteY184"/>
              </a:cxn>
              <a:cxn ang="0">
                <a:pos x="connisteX185" y="connsiteY185"/>
              </a:cxn>
              <a:cxn ang="0">
                <a:pos x="connisteX186" y="connsiteY186"/>
              </a:cxn>
              <a:cxn ang="0">
                <a:pos x="connisteX187" y="connsiteY187"/>
              </a:cxn>
              <a:cxn ang="0">
                <a:pos x="connisteX188" y="connsiteY188"/>
              </a:cxn>
              <a:cxn ang="0">
                <a:pos x="connisteX189" y="connsiteY189"/>
              </a:cxn>
              <a:cxn ang="0">
                <a:pos x="connisteX190" y="connsiteY190"/>
              </a:cxn>
              <a:cxn ang="0">
                <a:pos x="connisteX191" y="connsiteY191"/>
              </a:cxn>
              <a:cxn ang="0">
                <a:pos x="connisteX192" y="connsiteY192"/>
              </a:cxn>
              <a:cxn ang="0">
                <a:pos x="connisteX193" y="connsiteY193"/>
              </a:cxn>
              <a:cxn ang="0">
                <a:pos x="connisteX194" y="connsiteY194"/>
              </a:cxn>
              <a:cxn ang="0">
                <a:pos x="connisteX195" y="connsiteY195"/>
              </a:cxn>
              <a:cxn ang="0">
                <a:pos x="connisteX196" y="connsiteY196"/>
              </a:cxn>
              <a:cxn ang="0">
                <a:pos x="connisteX197" y="connsiteY197"/>
              </a:cxn>
              <a:cxn ang="0">
                <a:pos x="connisteX198" y="connsiteY198"/>
              </a:cxn>
              <a:cxn ang="0">
                <a:pos x="connisteX199" y="connsiteY199"/>
              </a:cxn>
              <a:cxn ang="0">
                <a:pos x="connisteX200" y="connsiteY200"/>
              </a:cxn>
              <a:cxn ang="0">
                <a:pos x="connisteX201" y="connsiteY201"/>
              </a:cxn>
              <a:cxn ang="0">
                <a:pos x="connisteX202" y="connsiteY202"/>
              </a:cxn>
              <a:cxn ang="0">
                <a:pos x="connisteX203" y="connsiteY203"/>
              </a:cxn>
              <a:cxn ang="0">
                <a:pos x="connisteX204" y="connsiteY204"/>
              </a:cxn>
              <a:cxn ang="0">
                <a:pos x="connisteX205" y="connsiteY205"/>
              </a:cxn>
              <a:cxn ang="0">
                <a:pos x="connisteX206" y="connsiteY206"/>
              </a:cxn>
              <a:cxn ang="0">
                <a:pos x="connisteX207" y="connsiteY207"/>
              </a:cxn>
              <a:cxn ang="0">
                <a:pos x="connisteX208" y="connsiteY208"/>
              </a:cxn>
              <a:cxn ang="0">
                <a:pos x="connisteX209" y="connsiteY209"/>
              </a:cxn>
              <a:cxn ang="0">
                <a:pos x="connisteX210" y="connsiteY210"/>
              </a:cxn>
              <a:cxn ang="0">
                <a:pos x="connisteX211" y="connsiteY211"/>
              </a:cxn>
              <a:cxn ang="0">
                <a:pos x="connisteX212" y="connsiteY212"/>
              </a:cxn>
              <a:cxn ang="0">
                <a:pos x="connisteX213" y="connsiteY213"/>
              </a:cxn>
              <a:cxn ang="0">
                <a:pos x="connisteX214" y="connsiteY214"/>
              </a:cxn>
              <a:cxn ang="0">
                <a:pos x="connisteX215" y="connsiteY215"/>
              </a:cxn>
              <a:cxn ang="0">
                <a:pos x="connisteX216" y="connsiteY216"/>
              </a:cxn>
              <a:cxn ang="0">
                <a:pos x="connisteX217" y="connsiteY217"/>
              </a:cxn>
              <a:cxn ang="0">
                <a:pos x="connisteX218" y="connsiteY218"/>
              </a:cxn>
              <a:cxn ang="0">
                <a:pos x="connisteX219" y="connsiteY219"/>
              </a:cxn>
              <a:cxn ang="0">
                <a:pos x="connisteX220" y="connsiteY220"/>
              </a:cxn>
              <a:cxn ang="0">
                <a:pos x="connisteX221" y="connsiteY221"/>
              </a:cxn>
              <a:cxn ang="0">
                <a:pos x="connisteX222" y="connsiteY222"/>
              </a:cxn>
              <a:cxn ang="0">
                <a:pos x="connisteX223" y="connsiteY223"/>
              </a:cxn>
              <a:cxn ang="0">
                <a:pos x="connisteX224" y="connsiteY224"/>
              </a:cxn>
              <a:cxn ang="0">
                <a:pos x="connisteX225" y="connsiteY225"/>
              </a:cxn>
              <a:cxn ang="0">
                <a:pos x="connisteX226" y="connsiteY226"/>
              </a:cxn>
              <a:cxn ang="0">
                <a:pos x="connisteX227" y="connsiteY227"/>
              </a:cxn>
              <a:cxn ang="0">
                <a:pos x="connisteX228" y="connsiteY228"/>
              </a:cxn>
              <a:cxn ang="0">
                <a:pos x="connisteX229" y="connsiteY229"/>
              </a:cxn>
              <a:cxn ang="0">
                <a:pos x="connisteX230" y="connsiteY230"/>
              </a:cxn>
              <a:cxn ang="0">
                <a:pos x="connisteX231" y="connsiteY231"/>
              </a:cxn>
              <a:cxn ang="0">
                <a:pos x="connisteX232" y="connsiteY232"/>
              </a:cxn>
              <a:cxn ang="0">
                <a:pos x="connisteX233" y="connsiteY233"/>
              </a:cxn>
              <a:cxn ang="0">
                <a:pos x="connisteX234" y="connsiteY234"/>
              </a:cxn>
              <a:cxn ang="0">
                <a:pos x="connisteX235" y="connsiteY235"/>
              </a:cxn>
              <a:cxn ang="0">
                <a:pos x="connisteX236" y="connsiteY236"/>
              </a:cxn>
              <a:cxn ang="0">
                <a:pos x="connisteX237" y="connsiteY237"/>
              </a:cxn>
              <a:cxn ang="0">
                <a:pos x="connisteX238" y="connsiteY238"/>
              </a:cxn>
              <a:cxn ang="0">
                <a:pos x="connisteX239" y="connsiteY239"/>
              </a:cxn>
              <a:cxn ang="0">
                <a:pos x="connisteX240" y="connsiteY240"/>
              </a:cxn>
              <a:cxn ang="0">
                <a:pos x="connisteX241" y="connsiteY241"/>
              </a:cxn>
              <a:cxn ang="0">
                <a:pos x="connisteX242" y="connsiteY242"/>
              </a:cxn>
              <a:cxn ang="0">
                <a:pos x="connisteX243" y="connsiteY243"/>
              </a:cxn>
              <a:cxn ang="0">
                <a:pos x="connisteX244" y="connsiteY244"/>
              </a:cxn>
              <a:cxn ang="0">
                <a:pos x="connisteX245" y="connsiteY245"/>
              </a:cxn>
              <a:cxn ang="0">
                <a:pos x="connisteX246" y="connsiteY246"/>
              </a:cxn>
              <a:cxn ang="0">
                <a:pos x="connisteX247" y="connsiteY247"/>
              </a:cxn>
              <a:cxn ang="0">
                <a:pos x="connisteX248" y="connsiteY248"/>
              </a:cxn>
              <a:cxn ang="0">
                <a:pos x="connisteX249" y="connsiteY249"/>
              </a:cxn>
              <a:cxn ang="0">
                <a:pos x="connisteX250" y="connsiteY250"/>
              </a:cxn>
              <a:cxn ang="0">
                <a:pos x="connisteX251" y="connsiteY251"/>
              </a:cxn>
              <a:cxn ang="0">
                <a:pos x="connisteX252" y="connsiteY252"/>
              </a:cxn>
              <a:cxn ang="0">
                <a:pos x="connisteX253" y="connsiteY253"/>
              </a:cxn>
              <a:cxn ang="0">
                <a:pos x="connisteX254" y="connsiteY254"/>
              </a:cxn>
              <a:cxn ang="0">
                <a:pos x="connisteX255" y="connsiteY255"/>
              </a:cxn>
              <a:cxn ang="0">
                <a:pos x="connisteX256" y="connsiteY256"/>
              </a:cxn>
              <a:cxn ang="0">
                <a:pos x="connisteX257" y="connsiteY257"/>
              </a:cxn>
              <a:cxn ang="0">
                <a:pos x="connisteX258" y="connsiteY258"/>
              </a:cxn>
              <a:cxn ang="0">
                <a:pos x="connisteX259" y="connsiteY259"/>
              </a:cxn>
              <a:cxn ang="0">
                <a:pos x="connisteX260" y="connsiteY260"/>
              </a:cxn>
              <a:cxn ang="0">
                <a:pos x="connisteX261" y="connsiteY261"/>
              </a:cxn>
              <a:cxn ang="0">
                <a:pos x="connisteX262" y="connsiteY262"/>
              </a:cxn>
              <a:cxn ang="0">
                <a:pos x="connisteX263" y="connsiteY263"/>
              </a:cxn>
              <a:cxn ang="0">
                <a:pos x="connisteX264" y="connsiteY264"/>
              </a:cxn>
              <a:cxn ang="0">
                <a:pos x="connisteX265" y="connsiteY265"/>
              </a:cxn>
              <a:cxn ang="0">
                <a:pos x="connisteX266" y="connsiteY266"/>
              </a:cxn>
              <a:cxn ang="0">
                <a:pos x="connisteX267" y="connsiteY267"/>
              </a:cxn>
              <a:cxn ang="0">
                <a:pos x="connisteX268" y="connsiteY268"/>
              </a:cxn>
              <a:cxn ang="0">
                <a:pos x="connisteX269" y="connsiteY269"/>
              </a:cxn>
              <a:cxn ang="0">
                <a:pos x="connisteX270" y="connsiteY270"/>
              </a:cxn>
              <a:cxn ang="0">
                <a:pos x="connisteX271" y="connsiteY271"/>
              </a:cxn>
              <a:cxn ang="0">
                <a:pos x="connisteX272" y="connsiteY272"/>
              </a:cxn>
              <a:cxn ang="0">
                <a:pos x="connisteX273" y="connsiteY273"/>
              </a:cxn>
              <a:cxn ang="0">
                <a:pos x="connisteX274" y="connsiteY274"/>
              </a:cxn>
              <a:cxn ang="0">
                <a:pos x="connisteX275" y="connsiteY275"/>
              </a:cxn>
              <a:cxn ang="0">
                <a:pos x="connisteX276" y="connsiteY276"/>
              </a:cxn>
              <a:cxn ang="0">
                <a:pos x="connisteX277" y="connsiteY277"/>
              </a:cxn>
              <a:cxn ang="0">
                <a:pos x="connisteX278" y="connsiteY278"/>
              </a:cxn>
              <a:cxn ang="0">
                <a:pos x="connisteX279" y="connsiteY279"/>
              </a:cxn>
              <a:cxn ang="0">
                <a:pos x="connisteX280" y="connsiteY280"/>
              </a:cxn>
              <a:cxn ang="0">
                <a:pos x="connisteX281" y="connsiteY281"/>
              </a:cxn>
              <a:cxn ang="0">
                <a:pos x="connisteX282" y="connsiteY282"/>
              </a:cxn>
              <a:cxn ang="0">
                <a:pos x="connisteX283" y="connsiteY283"/>
              </a:cxn>
              <a:cxn ang="0">
                <a:pos x="connisteX284" y="connsiteY284"/>
              </a:cxn>
              <a:cxn ang="0">
                <a:pos x="connisteX285" y="connsiteY285"/>
              </a:cxn>
              <a:cxn ang="0">
                <a:pos x="connisteX286" y="connsiteY286"/>
              </a:cxn>
              <a:cxn ang="0">
                <a:pos x="connisteX287" y="connsiteY287"/>
              </a:cxn>
              <a:cxn ang="0">
                <a:pos x="connisteX288" y="connsiteY288"/>
              </a:cxn>
              <a:cxn ang="0">
                <a:pos x="connisteX289" y="connsiteY289"/>
              </a:cxn>
              <a:cxn ang="0">
                <a:pos x="connisteX290" y="connsiteY290"/>
              </a:cxn>
              <a:cxn ang="0">
                <a:pos x="connisteX291" y="connsiteY291"/>
              </a:cxn>
              <a:cxn ang="0">
                <a:pos x="connisteX292" y="connsiteY292"/>
              </a:cxn>
              <a:cxn ang="0">
                <a:pos x="connisteX293" y="connsiteY293"/>
              </a:cxn>
              <a:cxn ang="0">
                <a:pos x="connisteX294" y="connsiteY294"/>
              </a:cxn>
              <a:cxn ang="0">
                <a:pos x="connisteX295" y="connsiteY295"/>
              </a:cxn>
              <a:cxn ang="0">
                <a:pos x="connisteX296" y="connsiteY296"/>
              </a:cxn>
              <a:cxn ang="0">
                <a:pos x="connisteX297" y="connsiteY297"/>
              </a:cxn>
              <a:cxn ang="0">
                <a:pos x="connisteX298" y="connsiteY298"/>
              </a:cxn>
              <a:cxn ang="0">
                <a:pos x="connisteX299" y="connsiteY299"/>
              </a:cxn>
              <a:cxn ang="0">
                <a:pos x="connisteX300" y="connsiteY300"/>
              </a:cxn>
              <a:cxn ang="0">
                <a:pos x="connisteX301" y="connsiteY301"/>
              </a:cxn>
              <a:cxn ang="0">
                <a:pos x="connisteX302" y="connsiteY302"/>
              </a:cxn>
              <a:cxn ang="0">
                <a:pos x="connisteX303" y="connsiteY303"/>
              </a:cxn>
              <a:cxn ang="0">
                <a:pos x="connisteX304" y="connsiteY304"/>
              </a:cxn>
              <a:cxn ang="0">
                <a:pos x="connisteX305" y="connsiteY305"/>
              </a:cxn>
              <a:cxn ang="0">
                <a:pos x="connisteX306" y="connsiteY306"/>
              </a:cxn>
              <a:cxn ang="0">
                <a:pos x="connisteX307" y="connsiteY307"/>
              </a:cxn>
              <a:cxn ang="0">
                <a:pos x="connisteX308" y="connsiteY308"/>
              </a:cxn>
              <a:cxn ang="0">
                <a:pos x="connisteX309" y="connsiteY309"/>
              </a:cxn>
              <a:cxn ang="0">
                <a:pos x="connisteX310" y="connsiteY310"/>
              </a:cxn>
              <a:cxn ang="0">
                <a:pos x="connisteX311" y="connsiteY311"/>
              </a:cxn>
              <a:cxn ang="0">
                <a:pos x="connisteX312" y="connsiteY312"/>
              </a:cxn>
              <a:cxn ang="0">
                <a:pos x="connisteX313" y="connsiteY313"/>
              </a:cxn>
              <a:cxn ang="0">
                <a:pos x="connisteX314" y="connsiteY314"/>
              </a:cxn>
              <a:cxn ang="0">
                <a:pos x="connisteX315" y="connsiteY315"/>
              </a:cxn>
              <a:cxn ang="0">
                <a:pos x="connisteX316" y="connsiteY316"/>
              </a:cxn>
              <a:cxn ang="0">
                <a:pos x="connisteX317" y="connsiteY317"/>
              </a:cxn>
              <a:cxn ang="0">
                <a:pos x="connisteX318" y="connsiteY318"/>
              </a:cxn>
              <a:cxn ang="0">
                <a:pos x="connisteX319" y="connsiteY319"/>
              </a:cxn>
              <a:cxn ang="0">
                <a:pos x="connisteX320" y="connsiteY320"/>
              </a:cxn>
              <a:cxn ang="0">
                <a:pos x="connisteX321" y="connsiteY321"/>
              </a:cxn>
              <a:cxn ang="0">
                <a:pos x="connisteX322" y="connsiteY322"/>
              </a:cxn>
              <a:cxn ang="0">
                <a:pos x="connisteX323" y="connsiteY323"/>
              </a:cxn>
              <a:cxn ang="0">
                <a:pos x="connisteX324" y="connsiteY324"/>
              </a:cxn>
              <a:cxn ang="0">
                <a:pos x="connisteX325" y="connsiteY325"/>
              </a:cxn>
              <a:cxn ang="0">
                <a:pos x="connisteX326" y="connsiteY326"/>
              </a:cxn>
              <a:cxn ang="0">
                <a:pos x="connisteX327" y="connsiteY327"/>
              </a:cxn>
              <a:cxn ang="0">
                <a:pos x="connisteX328" y="connsiteY328"/>
              </a:cxn>
              <a:cxn ang="0">
                <a:pos x="connisteX329" y="connsiteY329"/>
              </a:cxn>
              <a:cxn ang="0">
                <a:pos x="connisteX330" y="connsiteY330"/>
              </a:cxn>
              <a:cxn ang="0">
                <a:pos x="connisteX331" y="connsiteY331"/>
              </a:cxn>
              <a:cxn ang="0">
                <a:pos x="connisteX332" y="connsiteY332"/>
              </a:cxn>
              <a:cxn ang="0">
                <a:pos x="connisteX333" y="connsiteY333"/>
              </a:cxn>
              <a:cxn ang="0">
                <a:pos x="connisteX334" y="connsiteY334"/>
              </a:cxn>
              <a:cxn ang="0">
                <a:pos x="connisteX335" y="connsiteY335"/>
              </a:cxn>
              <a:cxn ang="0">
                <a:pos x="connisteX336" y="connsiteY336"/>
              </a:cxn>
              <a:cxn ang="0">
                <a:pos x="connisteX337" y="connsiteY337"/>
              </a:cxn>
              <a:cxn ang="0">
                <a:pos x="connisteX338" y="connsiteY338"/>
              </a:cxn>
              <a:cxn ang="0">
                <a:pos x="connisteX339" y="connsiteY339"/>
              </a:cxn>
              <a:cxn ang="0">
                <a:pos x="connisteX340" y="connsiteY340"/>
              </a:cxn>
              <a:cxn ang="0">
                <a:pos x="connisteX341" y="connsiteY341"/>
              </a:cxn>
              <a:cxn ang="0">
                <a:pos x="connisteX342" y="connsiteY342"/>
              </a:cxn>
              <a:cxn ang="0">
                <a:pos x="connisteX343" y="connsiteY343"/>
              </a:cxn>
              <a:cxn ang="0">
                <a:pos x="connisteX344" y="connsiteY344"/>
              </a:cxn>
              <a:cxn ang="0">
                <a:pos x="connisteX345" y="connsiteY345"/>
              </a:cxn>
              <a:cxn ang="0">
                <a:pos x="connisteX346" y="connsiteY346"/>
              </a:cxn>
              <a:cxn ang="0">
                <a:pos x="connisteX347" y="connsiteY347"/>
              </a:cxn>
              <a:cxn ang="0">
                <a:pos x="connisteX348" y="connsiteY348"/>
              </a:cxn>
              <a:cxn ang="0">
                <a:pos x="connisteX349" y="connsiteY349"/>
              </a:cxn>
              <a:cxn ang="0">
                <a:pos x="connisteX350" y="connsiteY350"/>
              </a:cxn>
              <a:cxn ang="0">
                <a:pos x="connisteX351" y="connsiteY351"/>
              </a:cxn>
              <a:cxn ang="0">
                <a:pos x="connisteX352" y="connsiteY352"/>
              </a:cxn>
              <a:cxn ang="0">
                <a:pos x="connisteX353" y="connsiteY353"/>
              </a:cxn>
              <a:cxn ang="0">
                <a:pos x="connisteX354" y="connsiteY354"/>
              </a:cxn>
              <a:cxn ang="0">
                <a:pos x="connisteX355" y="connsiteY355"/>
              </a:cxn>
              <a:cxn ang="0">
                <a:pos x="connisteX356" y="connsiteY356"/>
              </a:cxn>
              <a:cxn ang="0">
                <a:pos x="connisteX357" y="connsiteY357"/>
              </a:cxn>
              <a:cxn ang="0">
                <a:pos x="connisteX358" y="connsiteY358"/>
              </a:cxn>
              <a:cxn ang="0">
                <a:pos x="connisteX359" y="connsiteY359"/>
              </a:cxn>
              <a:cxn ang="0">
                <a:pos x="connisteX360" y="connsiteY360"/>
              </a:cxn>
              <a:cxn ang="0">
                <a:pos x="connisteX361" y="connsiteY361"/>
              </a:cxn>
              <a:cxn ang="0">
                <a:pos x="connisteX362" y="connsiteY362"/>
              </a:cxn>
              <a:cxn ang="0">
                <a:pos x="connisteX363" y="connsiteY363"/>
              </a:cxn>
            </a:cxnLst>
            <a:rect l="l" t="t" r="r" b="b"/>
            <a:pathLst>
              <a:path w="11073765" h="5868458">
                <a:moveTo>
                  <a:pt x="101812" y="5080"/>
                </a:moveTo>
                <a:cubicBezTo>
                  <a:pt x="124672" y="-6350"/>
                  <a:pt x="164677" y="5080"/>
                  <a:pt x="197062" y="5080"/>
                </a:cubicBezTo>
                <a:cubicBezTo>
                  <a:pt x="229447" y="5080"/>
                  <a:pt x="235797" y="5080"/>
                  <a:pt x="264372" y="5080"/>
                </a:cubicBezTo>
                <a:cubicBezTo>
                  <a:pt x="292947" y="5080"/>
                  <a:pt x="311997" y="5080"/>
                  <a:pt x="340572" y="5080"/>
                </a:cubicBezTo>
                <a:cubicBezTo>
                  <a:pt x="369147" y="5080"/>
                  <a:pt x="381212" y="5080"/>
                  <a:pt x="407882" y="5080"/>
                </a:cubicBezTo>
                <a:cubicBezTo>
                  <a:pt x="434552" y="5080"/>
                  <a:pt x="436457" y="5080"/>
                  <a:pt x="474557" y="5080"/>
                </a:cubicBezTo>
                <a:cubicBezTo>
                  <a:pt x="512657" y="5080"/>
                  <a:pt x="547582" y="5080"/>
                  <a:pt x="599017" y="5080"/>
                </a:cubicBezTo>
                <a:cubicBezTo>
                  <a:pt x="650452" y="5080"/>
                  <a:pt x="679662" y="5080"/>
                  <a:pt x="733002" y="5080"/>
                </a:cubicBezTo>
                <a:cubicBezTo>
                  <a:pt x="786342" y="5080"/>
                  <a:pt x="807297" y="5080"/>
                  <a:pt x="866352" y="5080"/>
                </a:cubicBezTo>
                <a:cubicBezTo>
                  <a:pt x="925407" y="5080"/>
                  <a:pt x="964142" y="5080"/>
                  <a:pt x="1028912" y="5080"/>
                </a:cubicBezTo>
                <a:cubicBezTo>
                  <a:pt x="1093682" y="5080"/>
                  <a:pt x="1132417" y="5080"/>
                  <a:pt x="1191472" y="5080"/>
                </a:cubicBezTo>
                <a:cubicBezTo>
                  <a:pt x="1250527" y="5080"/>
                  <a:pt x="1266402" y="5080"/>
                  <a:pt x="1325457" y="5080"/>
                </a:cubicBezTo>
                <a:cubicBezTo>
                  <a:pt x="1384512" y="5080"/>
                  <a:pt x="1423247" y="5080"/>
                  <a:pt x="1488017" y="5080"/>
                </a:cubicBezTo>
                <a:cubicBezTo>
                  <a:pt x="1552787" y="5080"/>
                  <a:pt x="1585807" y="5080"/>
                  <a:pt x="1650577" y="5080"/>
                </a:cubicBezTo>
                <a:cubicBezTo>
                  <a:pt x="1715347" y="5080"/>
                  <a:pt x="1748367" y="5080"/>
                  <a:pt x="1813137" y="5080"/>
                </a:cubicBezTo>
                <a:cubicBezTo>
                  <a:pt x="1877907" y="5080"/>
                  <a:pt x="1912832" y="5080"/>
                  <a:pt x="1975697" y="5080"/>
                </a:cubicBezTo>
                <a:cubicBezTo>
                  <a:pt x="2038562" y="5080"/>
                  <a:pt x="2069677" y="5080"/>
                  <a:pt x="2128732" y="5080"/>
                </a:cubicBezTo>
                <a:cubicBezTo>
                  <a:pt x="2187787" y="5080"/>
                  <a:pt x="2216997" y="5080"/>
                  <a:pt x="2272242" y="5080"/>
                </a:cubicBezTo>
                <a:cubicBezTo>
                  <a:pt x="2327487" y="5080"/>
                  <a:pt x="2350982" y="5080"/>
                  <a:pt x="2406227" y="5080"/>
                </a:cubicBezTo>
                <a:cubicBezTo>
                  <a:pt x="2461472" y="5080"/>
                  <a:pt x="2494492" y="5080"/>
                  <a:pt x="2549737" y="5080"/>
                </a:cubicBezTo>
                <a:cubicBezTo>
                  <a:pt x="2604982" y="5080"/>
                  <a:pt x="2628477" y="5080"/>
                  <a:pt x="2683722" y="5080"/>
                </a:cubicBezTo>
                <a:cubicBezTo>
                  <a:pt x="2738967" y="5080"/>
                  <a:pt x="2771352" y="5080"/>
                  <a:pt x="2826597" y="5080"/>
                </a:cubicBezTo>
                <a:cubicBezTo>
                  <a:pt x="2881842" y="5080"/>
                  <a:pt x="2907242" y="5080"/>
                  <a:pt x="2960582" y="5080"/>
                </a:cubicBezTo>
                <a:cubicBezTo>
                  <a:pt x="3013922" y="5080"/>
                  <a:pt x="3039322" y="5080"/>
                  <a:pt x="3094567" y="5080"/>
                </a:cubicBezTo>
                <a:cubicBezTo>
                  <a:pt x="3149812" y="5080"/>
                  <a:pt x="3182832" y="5080"/>
                  <a:pt x="3238077" y="5080"/>
                </a:cubicBezTo>
                <a:cubicBezTo>
                  <a:pt x="3293322" y="5080"/>
                  <a:pt x="3322532" y="5080"/>
                  <a:pt x="3372062" y="5080"/>
                </a:cubicBezTo>
                <a:cubicBezTo>
                  <a:pt x="3421592" y="5080"/>
                  <a:pt x="3439372" y="5080"/>
                  <a:pt x="3486997" y="5080"/>
                </a:cubicBezTo>
                <a:cubicBezTo>
                  <a:pt x="3534622" y="5080"/>
                  <a:pt x="3563197" y="5080"/>
                  <a:pt x="3610822" y="5080"/>
                </a:cubicBezTo>
                <a:cubicBezTo>
                  <a:pt x="3658447" y="5080"/>
                  <a:pt x="3685752" y="5080"/>
                  <a:pt x="3725757" y="5080"/>
                </a:cubicBezTo>
                <a:cubicBezTo>
                  <a:pt x="3765762" y="5080"/>
                  <a:pt x="3770207" y="5080"/>
                  <a:pt x="3812117" y="5080"/>
                </a:cubicBezTo>
                <a:cubicBezTo>
                  <a:pt x="3854027" y="5080"/>
                  <a:pt x="3894032" y="5080"/>
                  <a:pt x="3935942" y="5080"/>
                </a:cubicBezTo>
                <a:cubicBezTo>
                  <a:pt x="3977852" y="5080"/>
                  <a:pt x="3986107" y="5080"/>
                  <a:pt x="4022302" y="5080"/>
                </a:cubicBezTo>
                <a:cubicBezTo>
                  <a:pt x="4058497" y="5080"/>
                  <a:pt x="4079452" y="5080"/>
                  <a:pt x="4117552" y="5080"/>
                </a:cubicBezTo>
                <a:cubicBezTo>
                  <a:pt x="4155652" y="5080"/>
                  <a:pt x="4175337" y="5080"/>
                  <a:pt x="4213437" y="5080"/>
                </a:cubicBezTo>
                <a:cubicBezTo>
                  <a:pt x="4251537" y="5080"/>
                  <a:pt x="4276937" y="5080"/>
                  <a:pt x="4309322" y="5080"/>
                </a:cubicBezTo>
                <a:cubicBezTo>
                  <a:pt x="4341707" y="5080"/>
                  <a:pt x="4343612" y="5080"/>
                  <a:pt x="4375997" y="5080"/>
                </a:cubicBezTo>
                <a:cubicBezTo>
                  <a:pt x="4408382" y="5080"/>
                  <a:pt x="4439497" y="5080"/>
                  <a:pt x="4471882" y="5080"/>
                </a:cubicBezTo>
                <a:cubicBezTo>
                  <a:pt x="4504267" y="5080"/>
                  <a:pt x="4506172" y="5080"/>
                  <a:pt x="4538557" y="5080"/>
                </a:cubicBezTo>
                <a:cubicBezTo>
                  <a:pt x="4570942" y="5080"/>
                  <a:pt x="4596342" y="5080"/>
                  <a:pt x="4634442" y="5080"/>
                </a:cubicBezTo>
                <a:cubicBezTo>
                  <a:pt x="4672542" y="5080"/>
                  <a:pt x="4697307" y="5080"/>
                  <a:pt x="4729692" y="5080"/>
                </a:cubicBezTo>
                <a:cubicBezTo>
                  <a:pt x="4762077" y="5080"/>
                  <a:pt x="4764617" y="5080"/>
                  <a:pt x="4797002" y="5080"/>
                </a:cubicBezTo>
                <a:cubicBezTo>
                  <a:pt x="4829387" y="5080"/>
                  <a:pt x="4854152" y="5080"/>
                  <a:pt x="4892252" y="5080"/>
                </a:cubicBezTo>
                <a:cubicBezTo>
                  <a:pt x="4930352" y="5080"/>
                  <a:pt x="4951942" y="5080"/>
                  <a:pt x="4988137" y="5080"/>
                </a:cubicBezTo>
                <a:cubicBezTo>
                  <a:pt x="5024332" y="5080"/>
                  <a:pt x="5037667" y="5080"/>
                  <a:pt x="5073862" y="5080"/>
                </a:cubicBezTo>
                <a:cubicBezTo>
                  <a:pt x="5110057" y="5080"/>
                  <a:pt x="5131647" y="5080"/>
                  <a:pt x="5169747" y="5080"/>
                </a:cubicBezTo>
                <a:cubicBezTo>
                  <a:pt x="5207847" y="5080"/>
                  <a:pt x="5226897" y="5080"/>
                  <a:pt x="5264997" y="5080"/>
                </a:cubicBezTo>
                <a:cubicBezTo>
                  <a:pt x="5303097" y="5080"/>
                  <a:pt x="5322782" y="5080"/>
                  <a:pt x="5360882" y="5080"/>
                </a:cubicBezTo>
                <a:cubicBezTo>
                  <a:pt x="5398982" y="5080"/>
                  <a:pt x="5420572" y="5080"/>
                  <a:pt x="5456767" y="5080"/>
                </a:cubicBezTo>
                <a:cubicBezTo>
                  <a:pt x="5492962" y="5080"/>
                  <a:pt x="5506297" y="5080"/>
                  <a:pt x="5542492" y="5080"/>
                </a:cubicBezTo>
                <a:cubicBezTo>
                  <a:pt x="5578687" y="5080"/>
                  <a:pt x="5600277" y="5080"/>
                  <a:pt x="5638377" y="5080"/>
                </a:cubicBezTo>
                <a:cubicBezTo>
                  <a:pt x="5676477" y="5080"/>
                  <a:pt x="5695527" y="5080"/>
                  <a:pt x="5733627" y="5080"/>
                </a:cubicBezTo>
                <a:cubicBezTo>
                  <a:pt x="5771727" y="5080"/>
                  <a:pt x="5793317" y="5080"/>
                  <a:pt x="5829512" y="5080"/>
                </a:cubicBezTo>
                <a:cubicBezTo>
                  <a:pt x="5865707" y="5080"/>
                  <a:pt x="5879042" y="5080"/>
                  <a:pt x="5915237" y="5080"/>
                </a:cubicBezTo>
                <a:cubicBezTo>
                  <a:pt x="5951432" y="5080"/>
                  <a:pt x="5973022" y="5080"/>
                  <a:pt x="6011122" y="5080"/>
                </a:cubicBezTo>
                <a:cubicBezTo>
                  <a:pt x="6049222" y="5080"/>
                  <a:pt x="6068907" y="5080"/>
                  <a:pt x="6107007" y="5080"/>
                </a:cubicBezTo>
                <a:cubicBezTo>
                  <a:pt x="6145107" y="5080"/>
                  <a:pt x="6166062" y="5080"/>
                  <a:pt x="6202257" y="5080"/>
                </a:cubicBezTo>
                <a:cubicBezTo>
                  <a:pt x="6238452" y="5080"/>
                  <a:pt x="6252422" y="5080"/>
                  <a:pt x="6288617" y="5080"/>
                </a:cubicBezTo>
                <a:cubicBezTo>
                  <a:pt x="6324812" y="5080"/>
                  <a:pt x="6345767" y="5080"/>
                  <a:pt x="6383867" y="5080"/>
                </a:cubicBezTo>
                <a:cubicBezTo>
                  <a:pt x="6421967" y="5080"/>
                  <a:pt x="6441652" y="5080"/>
                  <a:pt x="6479752" y="5080"/>
                </a:cubicBezTo>
                <a:cubicBezTo>
                  <a:pt x="6517852" y="5080"/>
                  <a:pt x="6543252" y="5080"/>
                  <a:pt x="6575637" y="5080"/>
                </a:cubicBezTo>
                <a:cubicBezTo>
                  <a:pt x="6608022" y="5080"/>
                  <a:pt x="6613737" y="5080"/>
                  <a:pt x="6642312" y="5080"/>
                </a:cubicBezTo>
                <a:cubicBezTo>
                  <a:pt x="6670887" y="5080"/>
                  <a:pt x="6686127" y="5080"/>
                  <a:pt x="6718512" y="5080"/>
                </a:cubicBezTo>
                <a:cubicBezTo>
                  <a:pt x="6750897" y="5080"/>
                  <a:pt x="6772487" y="5080"/>
                  <a:pt x="6804872" y="5080"/>
                </a:cubicBezTo>
                <a:cubicBezTo>
                  <a:pt x="6837257" y="5080"/>
                  <a:pt x="6852497" y="5080"/>
                  <a:pt x="6881072" y="5080"/>
                </a:cubicBezTo>
                <a:cubicBezTo>
                  <a:pt x="6909647" y="5080"/>
                  <a:pt x="6915997" y="5080"/>
                  <a:pt x="6948382" y="5080"/>
                </a:cubicBezTo>
                <a:cubicBezTo>
                  <a:pt x="6980767" y="5080"/>
                  <a:pt x="7011247" y="5080"/>
                  <a:pt x="7043632" y="5080"/>
                </a:cubicBezTo>
                <a:cubicBezTo>
                  <a:pt x="7076017" y="5080"/>
                  <a:pt x="7082367" y="5080"/>
                  <a:pt x="7110942" y="5080"/>
                </a:cubicBezTo>
                <a:cubicBezTo>
                  <a:pt x="7139517" y="5080"/>
                  <a:pt x="7152852" y="5080"/>
                  <a:pt x="7187142" y="5080"/>
                </a:cubicBezTo>
                <a:cubicBezTo>
                  <a:pt x="7221432" y="5080"/>
                  <a:pt x="7250642" y="5080"/>
                  <a:pt x="7283027" y="5080"/>
                </a:cubicBezTo>
                <a:cubicBezTo>
                  <a:pt x="7315412" y="5080"/>
                  <a:pt x="7323032" y="5080"/>
                  <a:pt x="7349702" y="5080"/>
                </a:cubicBezTo>
                <a:cubicBezTo>
                  <a:pt x="7376372" y="5080"/>
                  <a:pt x="7384627" y="5080"/>
                  <a:pt x="7417012" y="5080"/>
                </a:cubicBezTo>
                <a:cubicBezTo>
                  <a:pt x="7449397" y="5080"/>
                  <a:pt x="7477972" y="5080"/>
                  <a:pt x="7512262" y="5080"/>
                </a:cubicBezTo>
                <a:cubicBezTo>
                  <a:pt x="7546552" y="5080"/>
                  <a:pt x="7560522" y="5080"/>
                  <a:pt x="7589097" y="5080"/>
                </a:cubicBezTo>
                <a:cubicBezTo>
                  <a:pt x="7617672" y="5080"/>
                  <a:pt x="7629102" y="5080"/>
                  <a:pt x="7655772" y="5080"/>
                </a:cubicBezTo>
                <a:cubicBezTo>
                  <a:pt x="7682442" y="5080"/>
                  <a:pt x="7694507" y="5080"/>
                  <a:pt x="7723082" y="5080"/>
                </a:cubicBezTo>
                <a:cubicBezTo>
                  <a:pt x="7751657" y="5080"/>
                  <a:pt x="7770707" y="5080"/>
                  <a:pt x="7799282" y="5080"/>
                </a:cubicBezTo>
                <a:cubicBezTo>
                  <a:pt x="7827857" y="5080"/>
                  <a:pt x="7837382" y="5080"/>
                  <a:pt x="7865957" y="5080"/>
                </a:cubicBezTo>
                <a:cubicBezTo>
                  <a:pt x="7894532" y="5080"/>
                  <a:pt x="7914217" y="5080"/>
                  <a:pt x="7942792" y="5080"/>
                </a:cubicBezTo>
                <a:cubicBezTo>
                  <a:pt x="7971367" y="5080"/>
                  <a:pt x="7980892" y="5080"/>
                  <a:pt x="8009467" y="5080"/>
                </a:cubicBezTo>
                <a:cubicBezTo>
                  <a:pt x="8038042" y="5080"/>
                  <a:pt x="8057727" y="5080"/>
                  <a:pt x="8086302" y="5080"/>
                </a:cubicBezTo>
                <a:cubicBezTo>
                  <a:pt x="8114877" y="5080"/>
                  <a:pt x="8126307" y="5080"/>
                  <a:pt x="8152977" y="5080"/>
                </a:cubicBezTo>
                <a:cubicBezTo>
                  <a:pt x="8179647" y="5080"/>
                  <a:pt x="8191712" y="5080"/>
                  <a:pt x="8220287" y="5080"/>
                </a:cubicBezTo>
                <a:cubicBezTo>
                  <a:pt x="8248862" y="5080"/>
                  <a:pt x="8260292" y="5080"/>
                  <a:pt x="8296487" y="5080"/>
                </a:cubicBezTo>
                <a:cubicBezTo>
                  <a:pt x="8332682" y="5080"/>
                  <a:pt x="8361892" y="5080"/>
                  <a:pt x="8401897" y="5080"/>
                </a:cubicBezTo>
                <a:cubicBezTo>
                  <a:pt x="8441902" y="5080"/>
                  <a:pt x="8453332" y="5080"/>
                  <a:pt x="8497147" y="5080"/>
                </a:cubicBezTo>
                <a:cubicBezTo>
                  <a:pt x="8540962" y="5080"/>
                  <a:pt x="8579697" y="5080"/>
                  <a:pt x="8621607" y="5080"/>
                </a:cubicBezTo>
                <a:cubicBezTo>
                  <a:pt x="8663517" y="5080"/>
                  <a:pt x="8667962" y="5080"/>
                  <a:pt x="8707967" y="5080"/>
                </a:cubicBezTo>
                <a:cubicBezTo>
                  <a:pt x="8747972" y="5080"/>
                  <a:pt x="8780357" y="5080"/>
                  <a:pt x="8822267" y="5080"/>
                </a:cubicBezTo>
                <a:cubicBezTo>
                  <a:pt x="8864177" y="5080"/>
                  <a:pt x="8883862" y="5080"/>
                  <a:pt x="8918152" y="5080"/>
                </a:cubicBezTo>
                <a:cubicBezTo>
                  <a:pt x="8952442" y="5080"/>
                  <a:pt x="8960062" y="5080"/>
                  <a:pt x="8994352" y="5080"/>
                </a:cubicBezTo>
                <a:cubicBezTo>
                  <a:pt x="9028642" y="5080"/>
                  <a:pt x="9057852" y="5080"/>
                  <a:pt x="9090237" y="5080"/>
                </a:cubicBezTo>
                <a:cubicBezTo>
                  <a:pt x="9122622" y="5080"/>
                  <a:pt x="9130242" y="5080"/>
                  <a:pt x="9156912" y="5080"/>
                </a:cubicBezTo>
                <a:cubicBezTo>
                  <a:pt x="9183582" y="5080"/>
                  <a:pt x="9193742" y="5080"/>
                  <a:pt x="9224222" y="5080"/>
                </a:cubicBezTo>
                <a:cubicBezTo>
                  <a:pt x="9254702" y="5080"/>
                  <a:pt x="9279467" y="5080"/>
                  <a:pt x="9309947" y="5080"/>
                </a:cubicBezTo>
                <a:cubicBezTo>
                  <a:pt x="9340427" y="5080"/>
                  <a:pt x="9348682" y="5080"/>
                  <a:pt x="9377257" y="5080"/>
                </a:cubicBezTo>
                <a:cubicBezTo>
                  <a:pt x="9405832" y="5080"/>
                  <a:pt x="9419167" y="5080"/>
                  <a:pt x="9453457" y="5080"/>
                </a:cubicBezTo>
                <a:cubicBezTo>
                  <a:pt x="9487747" y="5080"/>
                  <a:pt x="9513147" y="5080"/>
                  <a:pt x="9549342" y="5080"/>
                </a:cubicBezTo>
                <a:cubicBezTo>
                  <a:pt x="9585537" y="5080"/>
                  <a:pt x="9604587" y="5080"/>
                  <a:pt x="9635067" y="5080"/>
                </a:cubicBezTo>
                <a:cubicBezTo>
                  <a:pt x="9665547" y="5080"/>
                  <a:pt x="9671897" y="5080"/>
                  <a:pt x="9702377" y="5080"/>
                </a:cubicBezTo>
                <a:cubicBezTo>
                  <a:pt x="9732857" y="5080"/>
                  <a:pt x="9757622" y="5080"/>
                  <a:pt x="9788102" y="5080"/>
                </a:cubicBezTo>
                <a:cubicBezTo>
                  <a:pt x="9818582" y="5080"/>
                  <a:pt x="9828742" y="5080"/>
                  <a:pt x="9855412" y="5080"/>
                </a:cubicBezTo>
                <a:cubicBezTo>
                  <a:pt x="9882082" y="5080"/>
                  <a:pt x="9895417" y="5080"/>
                  <a:pt x="9922087" y="5080"/>
                </a:cubicBezTo>
                <a:cubicBezTo>
                  <a:pt x="9948757" y="5080"/>
                  <a:pt x="9960822" y="5080"/>
                  <a:pt x="9989397" y="5080"/>
                </a:cubicBezTo>
                <a:cubicBezTo>
                  <a:pt x="10017972" y="5080"/>
                  <a:pt x="10035117" y="5080"/>
                  <a:pt x="10065597" y="5080"/>
                </a:cubicBezTo>
                <a:cubicBezTo>
                  <a:pt x="10096077" y="5080"/>
                  <a:pt x="10113222" y="5080"/>
                  <a:pt x="10141797" y="5080"/>
                </a:cubicBezTo>
                <a:cubicBezTo>
                  <a:pt x="10170372" y="5080"/>
                  <a:pt x="10176722" y="5080"/>
                  <a:pt x="10209107" y="5080"/>
                </a:cubicBezTo>
                <a:cubicBezTo>
                  <a:pt x="10241492" y="5080"/>
                  <a:pt x="10271972" y="5080"/>
                  <a:pt x="10304357" y="5080"/>
                </a:cubicBezTo>
                <a:cubicBezTo>
                  <a:pt x="10336742" y="5080"/>
                  <a:pt x="10344997" y="5080"/>
                  <a:pt x="10371667" y="5080"/>
                </a:cubicBezTo>
                <a:cubicBezTo>
                  <a:pt x="10398337" y="5080"/>
                  <a:pt x="10400242" y="5080"/>
                  <a:pt x="10438342" y="5080"/>
                </a:cubicBezTo>
                <a:cubicBezTo>
                  <a:pt x="10476442" y="5080"/>
                  <a:pt x="10520892" y="5080"/>
                  <a:pt x="10562802" y="5080"/>
                </a:cubicBezTo>
                <a:cubicBezTo>
                  <a:pt x="10604712" y="5080"/>
                  <a:pt x="10618682" y="5080"/>
                  <a:pt x="10649162" y="5080"/>
                </a:cubicBezTo>
                <a:cubicBezTo>
                  <a:pt x="10679642" y="5080"/>
                  <a:pt x="10689167" y="1270"/>
                  <a:pt x="10715837" y="5080"/>
                </a:cubicBezTo>
                <a:cubicBezTo>
                  <a:pt x="10742507" y="8890"/>
                  <a:pt x="10753937" y="20320"/>
                  <a:pt x="10782512" y="24130"/>
                </a:cubicBezTo>
                <a:cubicBezTo>
                  <a:pt x="10811087" y="27940"/>
                  <a:pt x="10830772" y="24130"/>
                  <a:pt x="10859347" y="24130"/>
                </a:cubicBezTo>
                <a:cubicBezTo>
                  <a:pt x="10887922" y="24130"/>
                  <a:pt x="10899352" y="14605"/>
                  <a:pt x="10926022" y="24130"/>
                </a:cubicBezTo>
                <a:cubicBezTo>
                  <a:pt x="10952692" y="33655"/>
                  <a:pt x="10976187" y="48895"/>
                  <a:pt x="10993332" y="71755"/>
                </a:cubicBezTo>
                <a:cubicBezTo>
                  <a:pt x="11010477" y="94615"/>
                  <a:pt x="11006667" y="112395"/>
                  <a:pt x="11012382" y="139065"/>
                </a:cubicBezTo>
                <a:cubicBezTo>
                  <a:pt x="11018097" y="165735"/>
                  <a:pt x="11010477" y="175260"/>
                  <a:pt x="11021907" y="205740"/>
                </a:cubicBezTo>
                <a:cubicBezTo>
                  <a:pt x="11033337" y="236220"/>
                  <a:pt x="11060007" y="259080"/>
                  <a:pt x="11069532" y="291465"/>
                </a:cubicBezTo>
                <a:cubicBezTo>
                  <a:pt x="11079057" y="323850"/>
                  <a:pt x="11069532" y="339725"/>
                  <a:pt x="11069532" y="368300"/>
                </a:cubicBezTo>
                <a:cubicBezTo>
                  <a:pt x="11069532" y="396875"/>
                  <a:pt x="11069532" y="408305"/>
                  <a:pt x="11069532" y="434975"/>
                </a:cubicBezTo>
                <a:cubicBezTo>
                  <a:pt x="11069532" y="461645"/>
                  <a:pt x="11069532" y="475615"/>
                  <a:pt x="11069532" y="502285"/>
                </a:cubicBezTo>
                <a:cubicBezTo>
                  <a:pt x="11069532" y="528955"/>
                  <a:pt x="11069532" y="542290"/>
                  <a:pt x="11069532" y="568960"/>
                </a:cubicBezTo>
                <a:cubicBezTo>
                  <a:pt x="11069532" y="595630"/>
                  <a:pt x="11069532" y="600075"/>
                  <a:pt x="11069532" y="636270"/>
                </a:cubicBezTo>
                <a:cubicBezTo>
                  <a:pt x="11069532" y="672465"/>
                  <a:pt x="11069532" y="704850"/>
                  <a:pt x="11069532" y="750570"/>
                </a:cubicBezTo>
                <a:cubicBezTo>
                  <a:pt x="11069532" y="796290"/>
                  <a:pt x="11069532" y="817880"/>
                  <a:pt x="11069532" y="865505"/>
                </a:cubicBezTo>
                <a:cubicBezTo>
                  <a:pt x="11069532" y="913130"/>
                  <a:pt x="11069532" y="942340"/>
                  <a:pt x="11069532" y="989965"/>
                </a:cubicBezTo>
                <a:cubicBezTo>
                  <a:pt x="11069532" y="1037590"/>
                  <a:pt x="11069532" y="1066165"/>
                  <a:pt x="11069532" y="1104265"/>
                </a:cubicBezTo>
                <a:cubicBezTo>
                  <a:pt x="11069532" y="1142365"/>
                  <a:pt x="11069532" y="1141095"/>
                  <a:pt x="11069532" y="1181100"/>
                </a:cubicBezTo>
                <a:cubicBezTo>
                  <a:pt x="11069532" y="1221105"/>
                  <a:pt x="11069532" y="1267460"/>
                  <a:pt x="11069532" y="1305560"/>
                </a:cubicBezTo>
                <a:cubicBezTo>
                  <a:pt x="11069532" y="1343660"/>
                  <a:pt x="11069532" y="1343660"/>
                  <a:pt x="11069532" y="1372235"/>
                </a:cubicBezTo>
                <a:cubicBezTo>
                  <a:pt x="11069532" y="1400810"/>
                  <a:pt x="11069532" y="1420495"/>
                  <a:pt x="11069532" y="1449070"/>
                </a:cubicBezTo>
                <a:cubicBezTo>
                  <a:pt x="11069532" y="1477645"/>
                  <a:pt x="11069532" y="1483360"/>
                  <a:pt x="11069532" y="1515745"/>
                </a:cubicBezTo>
                <a:cubicBezTo>
                  <a:pt x="11069532" y="1548130"/>
                  <a:pt x="11069532" y="1575435"/>
                  <a:pt x="11069532" y="1611630"/>
                </a:cubicBezTo>
                <a:cubicBezTo>
                  <a:pt x="11069532" y="1647825"/>
                  <a:pt x="11069532" y="1664970"/>
                  <a:pt x="11069532" y="1697355"/>
                </a:cubicBezTo>
                <a:cubicBezTo>
                  <a:pt x="11069532" y="1729740"/>
                  <a:pt x="11069532" y="1737995"/>
                  <a:pt x="11069532" y="1774190"/>
                </a:cubicBezTo>
                <a:cubicBezTo>
                  <a:pt x="11069532" y="1810385"/>
                  <a:pt x="11069532" y="1833245"/>
                  <a:pt x="11069532" y="1878965"/>
                </a:cubicBezTo>
                <a:cubicBezTo>
                  <a:pt x="11069532" y="1924685"/>
                  <a:pt x="11069532" y="1965325"/>
                  <a:pt x="11069532" y="2003425"/>
                </a:cubicBezTo>
                <a:cubicBezTo>
                  <a:pt x="11069532" y="2041525"/>
                  <a:pt x="11069532" y="2041525"/>
                  <a:pt x="11069532" y="2070100"/>
                </a:cubicBezTo>
                <a:cubicBezTo>
                  <a:pt x="11069532" y="2098675"/>
                  <a:pt x="11069532" y="2118360"/>
                  <a:pt x="11069532" y="2146935"/>
                </a:cubicBezTo>
                <a:cubicBezTo>
                  <a:pt x="11069532" y="2175510"/>
                  <a:pt x="11069532" y="2185035"/>
                  <a:pt x="11069532" y="2213610"/>
                </a:cubicBezTo>
                <a:cubicBezTo>
                  <a:pt x="11069532" y="2242185"/>
                  <a:pt x="11069532" y="2261870"/>
                  <a:pt x="11069532" y="2290445"/>
                </a:cubicBezTo>
                <a:cubicBezTo>
                  <a:pt x="11069532" y="2319020"/>
                  <a:pt x="11069532" y="2328545"/>
                  <a:pt x="11069532" y="2357120"/>
                </a:cubicBezTo>
                <a:cubicBezTo>
                  <a:pt x="11069532" y="2385695"/>
                  <a:pt x="11069532" y="2405380"/>
                  <a:pt x="11069532" y="2433955"/>
                </a:cubicBezTo>
                <a:cubicBezTo>
                  <a:pt x="11069532" y="2462530"/>
                  <a:pt x="11069532" y="2462530"/>
                  <a:pt x="11069532" y="2500630"/>
                </a:cubicBezTo>
                <a:cubicBezTo>
                  <a:pt x="11069532" y="2538730"/>
                  <a:pt x="11069532" y="2586990"/>
                  <a:pt x="11069532" y="2625090"/>
                </a:cubicBezTo>
                <a:cubicBezTo>
                  <a:pt x="11069532" y="2663190"/>
                  <a:pt x="11069532" y="2665095"/>
                  <a:pt x="11069532" y="2691765"/>
                </a:cubicBezTo>
                <a:cubicBezTo>
                  <a:pt x="11069532" y="2718435"/>
                  <a:pt x="11069532" y="2724785"/>
                  <a:pt x="11069532" y="2759075"/>
                </a:cubicBezTo>
                <a:cubicBezTo>
                  <a:pt x="11069532" y="2793365"/>
                  <a:pt x="11069532" y="2818130"/>
                  <a:pt x="11069532" y="2863850"/>
                </a:cubicBezTo>
                <a:cubicBezTo>
                  <a:pt x="11069532" y="2909570"/>
                  <a:pt x="11069532" y="2944495"/>
                  <a:pt x="11069532" y="2988310"/>
                </a:cubicBezTo>
                <a:cubicBezTo>
                  <a:pt x="11069532" y="3032125"/>
                  <a:pt x="11069532" y="3040380"/>
                  <a:pt x="11069532" y="3084195"/>
                </a:cubicBezTo>
                <a:cubicBezTo>
                  <a:pt x="11069532" y="3128010"/>
                  <a:pt x="11069532" y="3169920"/>
                  <a:pt x="11069532" y="3208020"/>
                </a:cubicBezTo>
                <a:cubicBezTo>
                  <a:pt x="11069532" y="3246120"/>
                  <a:pt x="11069532" y="3237230"/>
                  <a:pt x="11069532" y="3275330"/>
                </a:cubicBezTo>
                <a:cubicBezTo>
                  <a:pt x="11069532" y="3313430"/>
                  <a:pt x="11069532" y="3361690"/>
                  <a:pt x="11069532" y="3399790"/>
                </a:cubicBezTo>
                <a:cubicBezTo>
                  <a:pt x="11069532" y="3437890"/>
                  <a:pt x="11069532" y="3437890"/>
                  <a:pt x="11069532" y="3466465"/>
                </a:cubicBezTo>
                <a:cubicBezTo>
                  <a:pt x="11069532" y="3495040"/>
                  <a:pt x="11069532" y="3514090"/>
                  <a:pt x="11069532" y="3542665"/>
                </a:cubicBezTo>
                <a:cubicBezTo>
                  <a:pt x="11069532" y="3571240"/>
                  <a:pt x="11069532" y="3577590"/>
                  <a:pt x="11069532" y="3609975"/>
                </a:cubicBezTo>
                <a:cubicBezTo>
                  <a:pt x="11069532" y="3642360"/>
                  <a:pt x="11069532" y="3667125"/>
                  <a:pt x="11069532" y="3705225"/>
                </a:cubicBezTo>
                <a:cubicBezTo>
                  <a:pt x="11069532" y="3743325"/>
                  <a:pt x="11069532" y="3763010"/>
                  <a:pt x="11069532" y="3801110"/>
                </a:cubicBezTo>
                <a:cubicBezTo>
                  <a:pt x="11069532" y="3839210"/>
                  <a:pt x="11069532" y="3860800"/>
                  <a:pt x="11069532" y="3896995"/>
                </a:cubicBezTo>
                <a:cubicBezTo>
                  <a:pt x="11069532" y="3933190"/>
                  <a:pt x="11069532" y="3946525"/>
                  <a:pt x="11069532" y="3982720"/>
                </a:cubicBezTo>
                <a:cubicBezTo>
                  <a:pt x="11069532" y="4018915"/>
                  <a:pt x="11069532" y="4040505"/>
                  <a:pt x="11069532" y="4078605"/>
                </a:cubicBezTo>
                <a:cubicBezTo>
                  <a:pt x="11069532" y="4116705"/>
                  <a:pt x="11069532" y="4135755"/>
                  <a:pt x="11069532" y="4173855"/>
                </a:cubicBezTo>
                <a:cubicBezTo>
                  <a:pt x="11069532" y="4211955"/>
                  <a:pt x="11069532" y="4233545"/>
                  <a:pt x="11069532" y="4269740"/>
                </a:cubicBezTo>
                <a:cubicBezTo>
                  <a:pt x="11069532" y="4305935"/>
                  <a:pt x="11069532" y="4323080"/>
                  <a:pt x="11069532" y="4355465"/>
                </a:cubicBezTo>
                <a:cubicBezTo>
                  <a:pt x="11069532" y="4387850"/>
                  <a:pt x="11069532" y="4403725"/>
                  <a:pt x="11069532" y="4432300"/>
                </a:cubicBezTo>
                <a:cubicBezTo>
                  <a:pt x="11069532" y="4460875"/>
                  <a:pt x="11069532" y="4470400"/>
                  <a:pt x="11069532" y="4498975"/>
                </a:cubicBezTo>
                <a:cubicBezTo>
                  <a:pt x="11069532" y="4527550"/>
                  <a:pt x="11069532" y="4547235"/>
                  <a:pt x="11069532" y="4575810"/>
                </a:cubicBezTo>
                <a:cubicBezTo>
                  <a:pt x="11069532" y="4604385"/>
                  <a:pt x="11069532" y="4613910"/>
                  <a:pt x="11069532" y="4642485"/>
                </a:cubicBezTo>
                <a:cubicBezTo>
                  <a:pt x="11069532" y="4671060"/>
                  <a:pt x="11069532" y="4688840"/>
                  <a:pt x="11069532" y="4719320"/>
                </a:cubicBezTo>
                <a:cubicBezTo>
                  <a:pt x="11069532" y="4749800"/>
                  <a:pt x="11069532" y="4763135"/>
                  <a:pt x="11069532" y="4795520"/>
                </a:cubicBezTo>
                <a:cubicBezTo>
                  <a:pt x="11069532" y="4827905"/>
                  <a:pt x="11069532" y="4847590"/>
                  <a:pt x="11069532" y="4881880"/>
                </a:cubicBezTo>
                <a:cubicBezTo>
                  <a:pt x="11069532" y="4916170"/>
                  <a:pt x="11071437" y="4933315"/>
                  <a:pt x="11069532" y="4967605"/>
                </a:cubicBezTo>
                <a:cubicBezTo>
                  <a:pt x="11067627" y="5001895"/>
                  <a:pt x="11065722" y="5021580"/>
                  <a:pt x="11060007" y="5053965"/>
                </a:cubicBezTo>
                <a:cubicBezTo>
                  <a:pt x="11054292" y="5086350"/>
                  <a:pt x="11052387" y="5099685"/>
                  <a:pt x="11040957" y="5130165"/>
                </a:cubicBezTo>
                <a:cubicBezTo>
                  <a:pt x="11029527" y="5160645"/>
                  <a:pt x="11018097" y="5174615"/>
                  <a:pt x="11002857" y="5207000"/>
                </a:cubicBezTo>
                <a:cubicBezTo>
                  <a:pt x="10987617" y="5239385"/>
                  <a:pt x="10978092" y="5262245"/>
                  <a:pt x="10964757" y="5292725"/>
                </a:cubicBezTo>
                <a:cubicBezTo>
                  <a:pt x="10951422" y="5323205"/>
                  <a:pt x="10945072" y="5333365"/>
                  <a:pt x="10935547" y="5360035"/>
                </a:cubicBezTo>
                <a:cubicBezTo>
                  <a:pt x="10926022" y="5386705"/>
                  <a:pt x="10922212" y="5400040"/>
                  <a:pt x="10916497" y="5426710"/>
                </a:cubicBezTo>
                <a:cubicBezTo>
                  <a:pt x="10910782" y="5453380"/>
                  <a:pt x="10918402" y="5466715"/>
                  <a:pt x="10906972" y="5493385"/>
                </a:cubicBezTo>
                <a:cubicBezTo>
                  <a:pt x="10895542" y="5520055"/>
                  <a:pt x="10874587" y="5532120"/>
                  <a:pt x="10859347" y="5560695"/>
                </a:cubicBezTo>
                <a:cubicBezTo>
                  <a:pt x="10844107" y="5589270"/>
                  <a:pt x="10840297" y="5608320"/>
                  <a:pt x="10830772" y="5636895"/>
                </a:cubicBezTo>
                <a:cubicBezTo>
                  <a:pt x="10821247" y="5665470"/>
                  <a:pt x="10830772" y="5683250"/>
                  <a:pt x="10811722" y="5704205"/>
                </a:cubicBezTo>
                <a:cubicBezTo>
                  <a:pt x="10792672" y="5725160"/>
                  <a:pt x="10769177" y="5734685"/>
                  <a:pt x="10734887" y="5742305"/>
                </a:cubicBezTo>
                <a:cubicBezTo>
                  <a:pt x="10700597" y="5749925"/>
                  <a:pt x="10679642" y="5736590"/>
                  <a:pt x="10639637" y="5742305"/>
                </a:cubicBezTo>
                <a:cubicBezTo>
                  <a:pt x="10599632" y="5748020"/>
                  <a:pt x="10576137" y="5763260"/>
                  <a:pt x="10534227" y="5770880"/>
                </a:cubicBezTo>
                <a:cubicBezTo>
                  <a:pt x="10492317" y="5778500"/>
                  <a:pt x="10468822" y="5776595"/>
                  <a:pt x="10428817" y="5780405"/>
                </a:cubicBezTo>
                <a:cubicBezTo>
                  <a:pt x="10388812" y="5784215"/>
                  <a:pt x="10377382" y="5784215"/>
                  <a:pt x="10333567" y="5789930"/>
                </a:cubicBezTo>
                <a:cubicBezTo>
                  <a:pt x="10289752" y="5795645"/>
                  <a:pt x="10249112" y="5805170"/>
                  <a:pt x="10209107" y="5808980"/>
                </a:cubicBezTo>
                <a:cubicBezTo>
                  <a:pt x="10169102" y="5812790"/>
                  <a:pt x="10166562" y="5808980"/>
                  <a:pt x="10132272" y="5808980"/>
                </a:cubicBezTo>
                <a:cubicBezTo>
                  <a:pt x="10097982" y="5808980"/>
                  <a:pt x="10069407" y="5808980"/>
                  <a:pt x="10037022" y="5808980"/>
                </a:cubicBezTo>
                <a:cubicBezTo>
                  <a:pt x="10004637" y="5808980"/>
                  <a:pt x="9996382" y="5808980"/>
                  <a:pt x="9969712" y="5808980"/>
                </a:cubicBezTo>
                <a:cubicBezTo>
                  <a:pt x="9943042" y="5808980"/>
                  <a:pt x="9931612" y="5808980"/>
                  <a:pt x="9903037" y="5808980"/>
                </a:cubicBezTo>
                <a:cubicBezTo>
                  <a:pt x="9874462" y="5808980"/>
                  <a:pt x="9855412" y="5808980"/>
                  <a:pt x="9826837" y="5808980"/>
                </a:cubicBezTo>
                <a:cubicBezTo>
                  <a:pt x="9798262" y="5808980"/>
                  <a:pt x="9788102" y="5807075"/>
                  <a:pt x="9759527" y="5808980"/>
                </a:cubicBezTo>
                <a:cubicBezTo>
                  <a:pt x="9730952" y="5810885"/>
                  <a:pt x="9723332" y="5812790"/>
                  <a:pt x="9683327" y="5818505"/>
                </a:cubicBezTo>
                <a:cubicBezTo>
                  <a:pt x="9643322" y="5824220"/>
                  <a:pt x="9604587" y="5834380"/>
                  <a:pt x="9558867" y="5838190"/>
                </a:cubicBezTo>
                <a:cubicBezTo>
                  <a:pt x="9513147" y="5842000"/>
                  <a:pt x="9487747" y="5838190"/>
                  <a:pt x="9453457" y="5838190"/>
                </a:cubicBezTo>
                <a:cubicBezTo>
                  <a:pt x="9419167" y="5838190"/>
                  <a:pt x="9413452" y="5838190"/>
                  <a:pt x="9386782" y="5838190"/>
                </a:cubicBezTo>
                <a:cubicBezTo>
                  <a:pt x="9360112" y="5838190"/>
                  <a:pt x="9348047" y="5838190"/>
                  <a:pt x="9319472" y="5838190"/>
                </a:cubicBezTo>
                <a:cubicBezTo>
                  <a:pt x="9290897" y="5838190"/>
                  <a:pt x="9271847" y="5838190"/>
                  <a:pt x="9243272" y="5838190"/>
                </a:cubicBezTo>
                <a:cubicBezTo>
                  <a:pt x="9214697" y="5838190"/>
                  <a:pt x="9205172" y="5838190"/>
                  <a:pt x="9176597" y="5838190"/>
                </a:cubicBezTo>
                <a:cubicBezTo>
                  <a:pt x="9148022" y="5838190"/>
                  <a:pt x="9128337" y="5838190"/>
                  <a:pt x="9099762" y="5838190"/>
                </a:cubicBezTo>
                <a:cubicBezTo>
                  <a:pt x="9071187" y="5838190"/>
                  <a:pt x="9065472" y="5838190"/>
                  <a:pt x="9033087" y="5838190"/>
                </a:cubicBezTo>
                <a:cubicBezTo>
                  <a:pt x="9000702" y="5838190"/>
                  <a:pt x="8975302" y="5836285"/>
                  <a:pt x="8937202" y="5838190"/>
                </a:cubicBezTo>
                <a:cubicBezTo>
                  <a:pt x="8899102" y="5840095"/>
                  <a:pt x="8879417" y="5845810"/>
                  <a:pt x="8841317" y="5847715"/>
                </a:cubicBezTo>
                <a:cubicBezTo>
                  <a:pt x="8803217" y="5849620"/>
                  <a:pt x="8782262" y="5847715"/>
                  <a:pt x="8746067" y="5847715"/>
                </a:cubicBezTo>
                <a:cubicBezTo>
                  <a:pt x="8709872" y="5847715"/>
                  <a:pt x="8699712" y="5847715"/>
                  <a:pt x="8659707" y="5847715"/>
                </a:cubicBezTo>
                <a:cubicBezTo>
                  <a:pt x="8619702" y="5847715"/>
                  <a:pt x="8593032" y="5847715"/>
                  <a:pt x="8545407" y="5847715"/>
                </a:cubicBezTo>
                <a:cubicBezTo>
                  <a:pt x="8497782" y="5847715"/>
                  <a:pt x="8472382" y="5847715"/>
                  <a:pt x="8420947" y="5847715"/>
                </a:cubicBezTo>
                <a:cubicBezTo>
                  <a:pt x="8369512" y="5847715"/>
                  <a:pt x="8336492" y="5847715"/>
                  <a:pt x="8286962" y="5847715"/>
                </a:cubicBezTo>
                <a:cubicBezTo>
                  <a:pt x="8237432" y="5847715"/>
                  <a:pt x="8223462" y="5847715"/>
                  <a:pt x="8172027" y="5847715"/>
                </a:cubicBezTo>
                <a:cubicBezTo>
                  <a:pt x="8120592" y="5847715"/>
                  <a:pt x="8083762" y="5847715"/>
                  <a:pt x="8028517" y="5847715"/>
                </a:cubicBezTo>
                <a:cubicBezTo>
                  <a:pt x="7973272" y="5847715"/>
                  <a:pt x="7948507" y="5847715"/>
                  <a:pt x="7895167" y="5847715"/>
                </a:cubicBezTo>
                <a:cubicBezTo>
                  <a:pt x="7841827" y="5847715"/>
                  <a:pt x="7812617" y="5847715"/>
                  <a:pt x="7761182" y="5847715"/>
                </a:cubicBezTo>
                <a:cubicBezTo>
                  <a:pt x="7709747" y="5847715"/>
                  <a:pt x="7688157" y="5847715"/>
                  <a:pt x="7636722" y="5847715"/>
                </a:cubicBezTo>
                <a:cubicBezTo>
                  <a:pt x="7585287" y="5847715"/>
                  <a:pt x="7556077" y="5847715"/>
                  <a:pt x="7502737" y="5847715"/>
                </a:cubicBezTo>
                <a:cubicBezTo>
                  <a:pt x="7449397" y="5847715"/>
                  <a:pt x="7423997" y="5847715"/>
                  <a:pt x="7368752" y="5847715"/>
                </a:cubicBezTo>
                <a:cubicBezTo>
                  <a:pt x="7313507" y="5847715"/>
                  <a:pt x="7281122" y="5847715"/>
                  <a:pt x="7225877" y="5847715"/>
                </a:cubicBezTo>
                <a:cubicBezTo>
                  <a:pt x="7170632" y="5847715"/>
                  <a:pt x="7141422" y="5847715"/>
                  <a:pt x="7091892" y="5847715"/>
                </a:cubicBezTo>
                <a:cubicBezTo>
                  <a:pt x="7042362" y="5847715"/>
                  <a:pt x="7024582" y="5847715"/>
                  <a:pt x="6976957" y="5847715"/>
                </a:cubicBezTo>
                <a:cubicBezTo>
                  <a:pt x="6929332" y="5847715"/>
                  <a:pt x="6900122" y="5847715"/>
                  <a:pt x="6852497" y="5847715"/>
                </a:cubicBezTo>
                <a:cubicBezTo>
                  <a:pt x="6804872" y="5847715"/>
                  <a:pt x="6783917" y="5843905"/>
                  <a:pt x="6738197" y="5847715"/>
                </a:cubicBezTo>
                <a:cubicBezTo>
                  <a:pt x="6692477" y="5851525"/>
                  <a:pt x="6665172" y="5862955"/>
                  <a:pt x="6623262" y="5866765"/>
                </a:cubicBezTo>
                <a:cubicBezTo>
                  <a:pt x="6581352" y="5870575"/>
                  <a:pt x="6565477" y="5866765"/>
                  <a:pt x="6527377" y="5866765"/>
                </a:cubicBezTo>
                <a:cubicBezTo>
                  <a:pt x="6489277" y="5866765"/>
                  <a:pt x="6468322" y="5866765"/>
                  <a:pt x="6432127" y="5866765"/>
                </a:cubicBezTo>
                <a:cubicBezTo>
                  <a:pt x="6395932" y="5866765"/>
                  <a:pt x="6381962" y="5866765"/>
                  <a:pt x="6345767" y="5866765"/>
                </a:cubicBezTo>
                <a:cubicBezTo>
                  <a:pt x="6309572" y="5866765"/>
                  <a:pt x="6288617" y="5866765"/>
                  <a:pt x="6250517" y="5866765"/>
                </a:cubicBezTo>
                <a:cubicBezTo>
                  <a:pt x="6212417" y="5866765"/>
                  <a:pt x="6192732" y="5866765"/>
                  <a:pt x="6154632" y="5866765"/>
                </a:cubicBezTo>
                <a:cubicBezTo>
                  <a:pt x="6116532" y="5866765"/>
                  <a:pt x="6094942" y="5866765"/>
                  <a:pt x="6058747" y="5866765"/>
                </a:cubicBezTo>
                <a:cubicBezTo>
                  <a:pt x="6022552" y="5866765"/>
                  <a:pt x="6009217" y="5866765"/>
                  <a:pt x="5973022" y="5866765"/>
                </a:cubicBezTo>
                <a:cubicBezTo>
                  <a:pt x="5936827" y="5866765"/>
                  <a:pt x="5915237" y="5866765"/>
                  <a:pt x="5877137" y="5866765"/>
                </a:cubicBezTo>
                <a:cubicBezTo>
                  <a:pt x="5839037" y="5866765"/>
                  <a:pt x="5819987" y="5866765"/>
                  <a:pt x="5781887" y="5866765"/>
                </a:cubicBezTo>
                <a:cubicBezTo>
                  <a:pt x="5743787" y="5866765"/>
                  <a:pt x="5722197" y="5866765"/>
                  <a:pt x="5686002" y="5866765"/>
                </a:cubicBezTo>
                <a:cubicBezTo>
                  <a:pt x="5649807" y="5866765"/>
                  <a:pt x="5636472" y="5866765"/>
                  <a:pt x="5600277" y="5866765"/>
                </a:cubicBezTo>
                <a:cubicBezTo>
                  <a:pt x="5564082" y="5866765"/>
                  <a:pt x="5542492" y="5866765"/>
                  <a:pt x="5504392" y="5866765"/>
                </a:cubicBezTo>
                <a:cubicBezTo>
                  <a:pt x="5466292" y="5866765"/>
                  <a:pt x="5440892" y="5866765"/>
                  <a:pt x="5408507" y="5866765"/>
                </a:cubicBezTo>
                <a:cubicBezTo>
                  <a:pt x="5376122" y="5866765"/>
                  <a:pt x="5370407" y="5866765"/>
                  <a:pt x="5341832" y="5866765"/>
                </a:cubicBezTo>
                <a:cubicBezTo>
                  <a:pt x="5313257" y="5866765"/>
                  <a:pt x="5293572" y="5866765"/>
                  <a:pt x="5264997" y="5866765"/>
                </a:cubicBezTo>
                <a:cubicBezTo>
                  <a:pt x="5236422" y="5866765"/>
                  <a:pt x="5226897" y="5866765"/>
                  <a:pt x="5198322" y="5866765"/>
                </a:cubicBezTo>
                <a:cubicBezTo>
                  <a:pt x="5169747" y="5866765"/>
                  <a:pt x="5150697" y="5866765"/>
                  <a:pt x="5122122" y="5866765"/>
                </a:cubicBezTo>
                <a:cubicBezTo>
                  <a:pt x="5093547" y="5866765"/>
                  <a:pt x="5087197" y="5866765"/>
                  <a:pt x="5054812" y="5866765"/>
                </a:cubicBezTo>
                <a:cubicBezTo>
                  <a:pt x="5022427" y="5866765"/>
                  <a:pt x="4991947" y="5866765"/>
                  <a:pt x="4959562" y="5866765"/>
                </a:cubicBezTo>
                <a:cubicBezTo>
                  <a:pt x="4927177" y="5866765"/>
                  <a:pt x="4924637" y="5866765"/>
                  <a:pt x="4892252" y="5866765"/>
                </a:cubicBezTo>
                <a:cubicBezTo>
                  <a:pt x="4859867" y="5866765"/>
                  <a:pt x="4838912" y="5866765"/>
                  <a:pt x="4797002" y="5866765"/>
                </a:cubicBezTo>
                <a:cubicBezTo>
                  <a:pt x="4755092" y="5866765"/>
                  <a:pt x="4723977" y="5866765"/>
                  <a:pt x="4682067" y="5866765"/>
                </a:cubicBezTo>
                <a:cubicBezTo>
                  <a:pt x="4640157" y="5866765"/>
                  <a:pt x="4624282" y="5866765"/>
                  <a:pt x="4586182" y="5866765"/>
                </a:cubicBezTo>
                <a:cubicBezTo>
                  <a:pt x="4548082" y="5866765"/>
                  <a:pt x="4532842" y="5866765"/>
                  <a:pt x="4490932" y="5866765"/>
                </a:cubicBezTo>
                <a:cubicBezTo>
                  <a:pt x="4449022" y="5866765"/>
                  <a:pt x="4421717" y="5866765"/>
                  <a:pt x="4375997" y="5866765"/>
                </a:cubicBezTo>
                <a:cubicBezTo>
                  <a:pt x="4330277" y="5866765"/>
                  <a:pt x="4306782" y="5866765"/>
                  <a:pt x="4261062" y="5866765"/>
                </a:cubicBezTo>
                <a:cubicBezTo>
                  <a:pt x="4215342" y="5866765"/>
                  <a:pt x="4192482" y="5866765"/>
                  <a:pt x="4146762" y="5866765"/>
                </a:cubicBezTo>
                <a:cubicBezTo>
                  <a:pt x="4101042" y="5866765"/>
                  <a:pt x="4083262" y="5866765"/>
                  <a:pt x="4031827" y="5866765"/>
                </a:cubicBezTo>
                <a:cubicBezTo>
                  <a:pt x="3980392" y="5866765"/>
                  <a:pt x="3943562" y="5866765"/>
                  <a:pt x="3888317" y="5866765"/>
                </a:cubicBezTo>
                <a:cubicBezTo>
                  <a:pt x="3833072" y="5866765"/>
                  <a:pt x="3803862" y="5866765"/>
                  <a:pt x="3754332" y="5866765"/>
                </a:cubicBezTo>
                <a:cubicBezTo>
                  <a:pt x="3704802" y="5866765"/>
                  <a:pt x="3685117" y="5866765"/>
                  <a:pt x="3639397" y="5866765"/>
                </a:cubicBezTo>
                <a:cubicBezTo>
                  <a:pt x="3593677" y="5866765"/>
                  <a:pt x="3576532" y="5866765"/>
                  <a:pt x="3525097" y="5866765"/>
                </a:cubicBezTo>
                <a:cubicBezTo>
                  <a:pt x="3473662" y="5866765"/>
                  <a:pt x="3436832" y="5866765"/>
                  <a:pt x="3381587" y="5866765"/>
                </a:cubicBezTo>
                <a:cubicBezTo>
                  <a:pt x="3326342" y="5866765"/>
                  <a:pt x="3302847" y="5866765"/>
                  <a:pt x="3247602" y="5866765"/>
                </a:cubicBezTo>
                <a:cubicBezTo>
                  <a:pt x="3192357" y="5866765"/>
                  <a:pt x="3155527" y="5866765"/>
                  <a:pt x="3104092" y="5866765"/>
                </a:cubicBezTo>
                <a:cubicBezTo>
                  <a:pt x="3052657" y="5866765"/>
                  <a:pt x="3034877" y="5866765"/>
                  <a:pt x="2989157" y="5866765"/>
                </a:cubicBezTo>
                <a:cubicBezTo>
                  <a:pt x="2943437" y="5866765"/>
                  <a:pt x="2920577" y="5866765"/>
                  <a:pt x="2874857" y="5866765"/>
                </a:cubicBezTo>
                <a:cubicBezTo>
                  <a:pt x="2829137" y="5866765"/>
                  <a:pt x="2801832" y="5866765"/>
                  <a:pt x="2759922" y="5866765"/>
                </a:cubicBezTo>
                <a:cubicBezTo>
                  <a:pt x="2718012" y="5866765"/>
                  <a:pt x="2700232" y="5866765"/>
                  <a:pt x="2664037" y="5866765"/>
                </a:cubicBezTo>
                <a:cubicBezTo>
                  <a:pt x="2627842" y="5866765"/>
                  <a:pt x="2614507" y="5866765"/>
                  <a:pt x="2578312" y="5866765"/>
                </a:cubicBezTo>
                <a:cubicBezTo>
                  <a:pt x="2542117" y="5866765"/>
                  <a:pt x="2520527" y="5866765"/>
                  <a:pt x="2482427" y="5866765"/>
                </a:cubicBezTo>
                <a:cubicBezTo>
                  <a:pt x="2444327" y="5866765"/>
                  <a:pt x="2425277" y="5866765"/>
                  <a:pt x="2387177" y="5866765"/>
                </a:cubicBezTo>
                <a:cubicBezTo>
                  <a:pt x="2349077" y="5866765"/>
                  <a:pt x="2327487" y="5866765"/>
                  <a:pt x="2291292" y="5866765"/>
                </a:cubicBezTo>
                <a:cubicBezTo>
                  <a:pt x="2255097" y="5866765"/>
                  <a:pt x="2241762" y="5866765"/>
                  <a:pt x="2205567" y="5866765"/>
                </a:cubicBezTo>
                <a:cubicBezTo>
                  <a:pt x="2169372" y="5866765"/>
                  <a:pt x="2147782" y="5866765"/>
                  <a:pt x="2109682" y="5866765"/>
                </a:cubicBezTo>
                <a:cubicBezTo>
                  <a:pt x="2071582" y="5866765"/>
                  <a:pt x="2051897" y="5866765"/>
                  <a:pt x="2013797" y="5866765"/>
                </a:cubicBezTo>
                <a:cubicBezTo>
                  <a:pt x="1975697" y="5866765"/>
                  <a:pt x="1950932" y="5866765"/>
                  <a:pt x="1918547" y="5866765"/>
                </a:cubicBezTo>
                <a:cubicBezTo>
                  <a:pt x="1886162" y="5866765"/>
                  <a:pt x="1883622" y="5866765"/>
                  <a:pt x="1851237" y="5866765"/>
                </a:cubicBezTo>
                <a:cubicBezTo>
                  <a:pt x="1818852" y="5866765"/>
                  <a:pt x="1788372" y="5866765"/>
                  <a:pt x="1755987" y="5866765"/>
                </a:cubicBezTo>
                <a:cubicBezTo>
                  <a:pt x="1723602" y="5866765"/>
                  <a:pt x="1721062" y="5866765"/>
                  <a:pt x="1688677" y="5866765"/>
                </a:cubicBezTo>
                <a:cubicBezTo>
                  <a:pt x="1656292" y="5866765"/>
                  <a:pt x="1631527" y="5866765"/>
                  <a:pt x="1593427" y="5866765"/>
                </a:cubicBezTo>
                <a:cubicBezTo>
                  <a:pt x="1555327" y="5866765"/>
                  <a:pt x="1529927" y="5866765"/>
                  <a:pt x="1497542" y="5866765"/>
                </a:cubicBezTo>
                <a:cubicBezTo>
                  <a:pt x="1465157" y="5866765"/>
                  <a:pt x="1459442" y="5866765"/>
                  <a:pt x="1430867" y="5866765"/>
                </a:cubicBezTo>
                <a:cubicBezTo>
                  <a:pt x="1402292" y="5866765"/>
                  <a:pt x="1392132" y="5866765"/>
                  <a:pt x="1354032" y="5866765"/>
                </a:cubicBezTo>
                <a:cubicBezTo>
                  <a:pt x="1315932" y="5866765"/>
                  <a:pt x="1283547" y="5866765"/>
                  <a:pt x="1239732" y="5866765"/>
                </a:cubicBezTo>
                <a:cubicBezTo>
                  <a:pt x="1195917" y="5866765"/>
                  <a:pt x="1180042" y="5866765"/>
                  <a:pt x="1134322" y="5866765"/>
                </a:cubicBezTo>
                <a:cubicBezTo>
                  <a:pt x="1088602" y="5866765"/>
                  <a:pt x="1053677" y="5866765"/>
                  <a:pt x="1009862" y="5866765"/>
                </a:cubicBezTo>
                <a:cubicBezTo>
                  <a:pt x="966047" y="5866765"/>
                  <a:pt x="946997" y="5866765"/>
                  <a:pt x="914612" y="5866765"/>
                </a:cubicBezTo>
                <a:cubicBezTo>
                  <a:pt x="882227" y="5866765"/>
                  <a:pt x="875877" y="5866765"/>
                  <a:pt x="847302" y="5866765"/>
                </a:cubicBezTo>
                <a:cubicBezTo>
                  <a:pt x="818727" y="5866765"/>
                  <a:pt x="799677" y="5866765"/>
                  <a:pt x="771102" y="5866765"/>
                </a:cubicBezTo>
                <a:cubicBezTo>
                  <a:pt x="742527" y="5866765"/>
                  <a:pt x="730462" y="5866765"/>
                  <a:pt x="703792" y="5866765"/>
                </a:cubicBezTo>
                <a:cubicBezTo>
                  <a:pt x="677122" y="5866765"/>
                  <a:pt x="665692" y="5866765"/>
                  <a:pt x="637117" y="5866765"/>
                </a:cubicBezTo>
                <a:cubicBezTo>
                  <a:pt x="608542" y="5866765"/>
                  <a:pt x="589492" y="5866765"/>
                  <a:pt x="560917" y="5866765"/>
                </a:cubicBezTo>
                <a:cubicBezTo>
                  <a:pt x="532342" y="5866765"/>
                  <a:pt x="520277" y="5866765"/>
                  <a:pt x="493607" y="5866765"/>
                </a:cubicBezTo>
                <a:cubicBezTo>
                  <a:pt x="466937" y="5866765"/>
                  <a:pt x="455507" y="5868670"/>
                  <a:pt x="426932" y="5866765"/>
                </a:cubicBezTo>
                <a:cubicBezTo>
                  <a:pt x="398357" y="5864860"/>
                  <a:pt x="380577" y="5861050"/>
                  <a:pt x="350097" y="5857240"/>
                </a:cubicBezTo>
                <a:cubicBezTo>
                  <a:pt x="319617" y="5853430"/>
                  <a:pt x="302472" y="5853430"/>
                  <a:pt x="273897" y="5847715"/>
                </a:cubicBezTo>
                <a:cubicBezTo>
                  <a:pt x="245322" y="5842000"/>
                  <a:pt x="233257" y="5834380"/>
                  <a:pt x="206587" y="5828665"/>
                </a:cubicBezTo>
                <a:cubicBezTo>
                  <a:pt x="179917" y="5822950"/>
                  <a:pt x="166582" y="5822315"/>
                  <a:pt x="139912" y="5818505"/>
                </a:cubicBezTo>
                <a:cubicBezTo>
                  <a:pt x="113242" y="5814695"/>
                  <a:pt x="99907" y="5814695"/>
                  <a:pt x="73237" y="5808980"/>
                </a:cubicBezTo>
                <a:cubicBezTo>
                  <a:pt x="46567" y="5803265"/>
                  <a:pt x="19262" y="5812790"/>
                  <a:pt x="5927" y="5789930"/>
                </a:cubicBezTo>
                <a:cubicBezTo>
                  <a:pt x="-7408" y="5767070"/>
                  <a:pt x="5927" y="5727065"/>
                  <a:pt x="5927" y="5694680"/>
                </a:cubicBezTo>
                <a:cubicBezTo>
                  <a:pt x="5927" y="5662295"/>
                  <a:pt x="5927" y="5659755"/>
                  <a:pt x="5927" y="5627370"/>
                </a:cubicBezTo>
                <a:cubicBezTo>
                  <a:pt x="5927" y="5594985"/>
                  <a:pt x="5927" y="5572125"/>
                  <a:pt x="5927" y="5532120"/>
                </a:cubicBezTo>
                <a:cubicBezTo>
                  <a:pt x="5927" y="5492115"/>
                  <a:pt x="5927" y="5461000"/>
                  <a:pt x="5927" y="5426710"/>
                </a:cubicBezTo>
                <a:cubicBezTo>
                  <a:pt x="5927" y="5392420"/>
                  <a:pt x="5927" y="5392420"/>
                  <a:pt x="5927" y="5360035"/>
                </a:cubicBezTo>
                <a:cubicBezTo>
                  <a:pt x="5927" y="5327650"/>
                  <a:pt x="5927" y="5306060"/>
                  <a:pt x="5927" y="5264150"/>
                </a:cubicBezTo>
                <a:cubicBezTo>
                  <a:pt x="5927" y="5222240"/>
                  <a:pt x="5927" y="5194935"/>
                  <a:pt x="5927" y="5149215"/>
                </a:cubicBezTo>
                <a:cubicBezTo>
                  <a:pt x="5927" y="5103495"/>
                  <a:pt x="5927" y="5080635"/>
                  <a:pt x="5927" y="5034915"/>
                </a:cubicBezTo>
                <a:cubicBezTo>
                  <a:pt x="5927" y="4989195"/>
                  <a:pt x="5927" y="4961890"/>
                  <a:pt x="5927" y="4919980"/>
                </a:cubicBezTo>
                <a:cubicBezTo>
                  <a:pt x="5927" y="4878070"/>
                  <a:pt x="5927" y="4862195"/>
                  <a:pt x="5927" y="4824095"/>
                </a:cubicBezTo>
                <a:cubicBezTo>
                  <a:pt x="5927" y="4785995"/>
                  <a:pt x="5927" y="4765040"/>
                  <a:pt x="5927" y="4728845"/>
                </a:cubicBezTo>
                <a:cubicBezTo>
                  <a:pt x="5927" y="4692650"/>
                  <a:pt x="5927" y="4678680"/>
                  <a:pt x="5927" y="4642485"/>
                </a:cubicBezTo>
                <a:cubicBezTo>
                  <a:pt x="5927" y="4606290"/>
                  <a:pt x="5927" y="4581525"/>
                  <a:pt x="5927" y="4547235"/>
                </a:cubicBezTo>
                <a:cubicBezTo>
                  <a:pt x="5927" y="4512945"/>
                  <a:pt x="5927" y="4498975"/>
                  <a:pt x="5927" y="4470400"/>
                </a:cubicBezTo>
                <a:cubicBezTo>
                  <a:pt x="5927" y="4441825"/>
                  <a:pt x="5927" y="4430395"/>
                  <a:pt x="5927" y="4403725"/>
                </a:cubicBezTo>
                <a:cubicBezTo>
                  <a:pt x="5927" y="4377055"/>
                  <a:pt x="5927" y="4364990"/>
                  <a:pt x="5927" y="4336415"/>
                </a:cubicBezTo>
                <a:cubicBezTo>
                  <a:pt x="5927" y="4307840"/>
                  <a:pt x="5927" y="4288790"/>
                  <a:pt x="5927" y="4260215"/>
                </a:cubicBezTo>
                <a:cubicBezTo>
                  <a:pt x="5927" y="4231640"/>
                  <a:pt x="5927" y="4221480"/>
                  <a:pt x="5927" y="4192905"/>
                </a:cubicBezTo>
                <a:cubicBezTo>
                  <a:pt x="5927" y="4164330"/>
                  <a:pt x="5927" y="4145280"/>
                  <a:pt x="5927" y="4116705"/>
                </a:cubicBezTo>
                <a:cubicBezTo>
                  <a:pt x="5927" y="4088130"/>
                  <a:pt x="5927" y="4082415"/>
                  <a:pt x="5927" y="4050030"/>
                </a:cubicBezTo>
                <a:cubicBezTo>
                  <a:pt x="5927" y="4017645"/>
                  <a:pt x="5927" y="3986530"/>
                  <a:pt x="5927" y="3954145"/>
                </a:cubicBezTo>
                <a:cubicBezTo>
                  <a:pt x="5927" y="3921760"/>
                  <a:pt x="5927" y="3919855"/>
                  <a:pt x="5927" y="3887470"/>
                </a:cubicBezTo>
                <a:cubicBezTo>
                  <a:pt x="5927" y="3855085"/>
                  <a:pt x="5927" y="3823970"/>
                  <a:pt x="5927" y="3791585"/>
                </a:cubicBezTo>
                <a:cubicBezTo>
                  <a:pt x="5927" y="3759200"/>
                  <a:pt x="5927" y="3757295"/>
                  <a:pt x="5927" y="3724910"/>
                </a:cubicBezTo>
                <a:cubicBezTo>
                  <a:pt x="5927" y="3692525"/>
                  <a:pt x="5927" y="3663315"/>
                  <a:pt x="5927" y="3629025"/>
                </a:cubicBezTo>
                <a:cubicBezTo>
                  <a:pt x="5927" y="3594735"/>
                  <a:pt x="5927" y="3581400"/>
                  <a:pt x="5927" y="3552825"/>
                </a:cubicBezTo>
                <a:cubicBezTo>
                  <a:pt x="5927" y="3524250"/>
                  <a:pt x="5927" y="3517900"/>
                  <a:pt x="5927" y="3485515"/>
                </a:cubicBezTo>
                <a:cubicBezTo>
                  <a:pt x="5927" y="3453130"/>
                  <a:pt x="5927" y="3422650"/>
                  <a:pt x="5927" y="3390265"/>
                </a:cubicBezTo>
                <a:cubicBezTo>
                  <a:pt x="5927" y="3357880"/>
                  <a:pt x="5927" y="3355340"/>
                  <a:pt x="5927" y="3322955"/>
                </a:cubicBezTo>
                <a:cubicBezTo>
                  <a:pt x="5927" y="3290570"/>
                  <a:pt x="5927" y="3260090"/>
                  <a:pt x="5927" y="3227705"/>
                </a:cubicBezTo>
                <a:cubicBezTo>
                  <a:pt x="5927" y="3195320"/>
                  <a:pt x="5927" y="3188970"/>
                  <a:pt x="5927" y="3160395"/>
                </a:cubicBezTo>
                <a:cubicBezTo>
                  <a:pt x="5927" y="3131820"/>
                  <a:pt x="4022" y="3118485"/>
                  <a:pt x="5927" y="3084195"/>
                </a:cubicBezTo>
                <a:cubicBezTo>
                  <a:pt x="7832" y="3049905"/>
                  <a:pt x="11642" y="3026410"/>
                  <a:pt x="15452" y="2988310"/>
                </a:cubicBezTo>
                <a:cubicBezTo>
                  <a:pt x="19262" y="2950210"/>
                  <a:pt x="23072" y="2930525"/>
                  <a:pt x="24977" y="2892425"/>
                </a:cubicBezTo>
                <a:cubicBezTo>
                  <a:pt x="26882" y="2854325"/>
                  <a:pt x="24977" y="2835275"/>
                  <a:pt x="24977" y="2797175"/>
                </a:cubicBezTo>
                <a:cubicBezTo>
                  <a:pt x="24977" y="2759075"/>
                  <a:pt x="24977" y="2737485"/>
                  <a:pt x="24977" y="2701290"/>
                </a:cubicBezTo>
                <a:cubicBezTo>
                  <a:pt x="24977" y="2665095"/>
                  <a:pt x="24977" y="2651760"/>
                  <a:pt x="24977" y="2615565"/>
                </a:cubicBezTo>
                <a:cubicBezTo>
                  <a:pt x="24977" y="2579370"/>
                  <a:pt x="24977" y="2553970"/>
                  <a:pt x="24977" y="2519680"/>
                </a:cubicBezTo>
                <a:cubicBezTo>
                  <a:pt x="24977" y="2485390"/>
                  <a:pt x="24977" y="2472055"/>
                  <a:pt x="24977" y="2443480"/>
                </a:cubicBezTo>
                <a:cubicBezTo>
                  <a:pt x="24977" y="2414905"/>
                  <a:pt x="24977" y="2408555"/>
                  <a:pt x="24977" y="2376170"/>
                </a:cubicBezTo>
                <a:cubicBezTo>
                  <a:pt x="24977" y="2343785"/>
                  <a:pt x="24977" y="2319020"/>
                  <a:pt x="24977" y="2280920"/>
                </a:cubicBezTo>
                <a:cubicBezTo>
                  <a:pt x="24977" y="2242820"/>
                  <a:pt x="24977" y="2217420"/>
                  <a:pt x="24977" y="2185035"/>
                </a:cubicBezTo>
                <a:cubicBezTo>
                  <a:pt x="24977" y="2152650"/>
                  <a:pt x="24977" y="2145030"/>
                  <a:pt x="24977" y="2118360"/>
                </a:cubicBezTo>
                <a:cubicBezTo>
                  <a:pt x="24977" y="2091690"/>
                  <a:pt x="24977" y="2079625"/>
                  <a:pt x="24977" y="2051050"/>
                </a:cubicBezTo>
                <a:cubicBezTo>
                  <a:pt x="24977" y="2022475"/>
                  <a:pt x="24977" y="2009140"/>
                  <a:pt x="24977" y="1974850"/>
                </a:cubicBezTo>
                <a:cubicBezTo>
                  <a:pt x="24977" y="1940560"/>
                  <a:pt x="24977" y="1915160"/>
                  <a:pt x="24977" y="1878965"/>
                </a:cubicBezTo>
                <a:cubicBezTo>
                  <a:pt x="24977" y="1842770"/>
                  <a:pt x="24977" y="1825625"/>
                  <a:pt x="24977" y="1793240"/>
                </a:cubicBezTo>
                <a:cubicBezTo>
                  <a:pt x="24977" y="1760855"/>
                  <a:pt x="21167" y="1756410"/>
                  <a:pt x="24977" y="1716405"/>
                </a:cubicBezTo>
                <a:cubicBezTo>
                  <a:pt x="28787" y="1676400"/>
                  <a:pt x="40217" y="1635760"/>
                  <a:pt x="44027" y="1591945"/>
                </a:cubicBezTo>
                <a:cubicBezTo>
                  <a:pt x="47837" y="1548130"/>
                  <a:pt x="44027" y="1540510"/>
                  <a:pt x="44027" y="1496695"/>
                </a:cubicBezTo>
                <a:cubicBezTo>
                  <a:pt x="44027" y="1452880"/>
                  <a:pt x="44027" y="1410335"/>
                  <a:pt x="44027" y="1372235"/>
                </a:cubicBezTo>
                <a:cubicBezTo>
                  <a:pt x="44027" y="1334135"/>
                  <a:pt x="44027" y="1334135"/>
                  <a:pt x="44027" y="1305560"/>
                </a:cubicBezTo>
                <a:cubicBezTo>
                  <a:pt x="44027" y="1276985"/>
                  <a:pt x="42122" y="1259205"/>
                  <a:pt x="44027" y="1228725"/>
                </a:cubicBezTo>
                <a:cubicBezTo>
                  <a:pt x="45932" y="1198245"/>
                  <a:pt x="47837" y="1181100"/>
                  <a:pt x="53552" y="1152525"/>
                </a:cubicBezTo>
                <a:cubicBezTo>
                  <a:pt x="59267" y="1123950"/>
                  <a:pt x="69427" y="1113790"/>
                  <a:pt x="73237" y="1085215"/>
                </a:cubicBezTo>
                <a:cubicBezTo>
                  <a:pt x="77047" y="1056640"/>
                  <a:pt x="73237" y="1037590"/>
                  <a:pt x="73237" y="1009015"/>
                </a:cubicBezTo>
                <a:cubicBezTo>
                  <a:pt x="73237" y="980440"/>
                  <a:pt x="71332" y="975995"/>
                  <a:pt x="73237" y="941705"/>
                </a:cubicBezTo>
                <a:cubicBezTo>
                  <a:pt x="75142" y="907415"/>
                  <a:pt x="77047" y="878840"/>
                  <a:pt x="82762" y="836930"/>
                </a:cubicBezTo>
                <a:cubicBezTo>
                  <a:pt x="88477" y="795020"/>
                  <a:pt x="96097" y="767715"/>
                  <a:pt x="101812" y="731520"/>
                </a:cubicBezTo>
                <a:cubicBezTo>
                  <a:pt x="107527" y="695325"/>
                  <a:pt x="109432" y="687705"/>
                  <a:pt x="111337" y="655320"/>
                </a:cubicBezTo>
                <a:cubicBezTo>
                  <a:pt x="113242" y="622935"/>
                  <a:pt x="109432" y="605155"/>
                  <a:pt x="111337" y="568960"/>
                </a:cubicBezTo>
                <a:cubicBezTo>
                  <a:pt x="113242" y="532765"/>
                  <a:pt x="115147" y="506095"/>
                  <a:pt x="120862" y="473710"/>
                </a:cubicBezTo>
                <a:cubicBezTo>
                  <a:pt x="126577" y="441325"/>
                  <a:pt x="136102" y="434975"/>
                  <a:pt x="139912" y="406400"/>
                </a:cubicBezTo>
                <a:cubicBezTo>
                  <a:pt x="143722" y="377825"/>
                  <a:pt x="138007" y="358775"/>
                  <a:pt x="139912" y="330200"/>
                </a:cubicBezTo>
                <a:cubicBezTo>
                  <a:pt x="141817" y="301625"/>
                  <a:pt x="147532" y="289560"/>
                  <a:pt x="149437" y="262890"/>
                </a:cubicBezTo>
                <a:cubicBezTo>
                  <a:pt x="151342" y="236220"/>
                  <a:pt x="160867" y="222885"/>
                  <a:pt x="149437" y="196215"/>
                </a:cubicBezTo>
                <a:cubicBezTo>
                  <a:pt x="138007" y="169545"/>
                  <a:pt x="105622" y="155575"/>
                  <a:pt x="92287" y="128905"/>
                </a:cubicBezTo>
                <a:cubicBezTo>
                  <a:pt x="78952" y="102235"/>
                  <a:pt x="80857" y="86995"/>
                  <a:pt x="82762" y="62230"/>
                </a:cubicBezTo>
                <a:cubicBezTo>
                  <a:pt x="84667" y="37465"/>
                  <a:pt x="78952" y="16510"/>
                  <a:pt x="101812" y="5080"/>
                </a:cubicBezTo>
                <a:close/>
              </a:path>
            </a:pathLst>
          </a:cu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a:solidFill>
                <a:srgbClr val="FFFFFF"/>
              </a:solidFill>
              <a:latin typeface="Calibri" panose="020F0502020204030204"/>
              <a:ea typeface="微软雅黑" panose="020B0503020204020204" charset="-122"/>
            </a:endParaRPr>
          </a:p>
        </p:txBody>
      </p:sp>
      <p:sp>
        <p:nvSpPr>
          <p:cNvPr id="7171" name="任意多边形 11"/>
          <p:cNvSpPr/>
          <p:nvPr userDrawn="1"/>
        </p:nvSpPr>
        <p:spPr>
          <a:xfrm>
            <a:off x="674688" y="495300"/>
            <a:ext cx="11072813" cy="5867400"/>
          </a:xfrm>
          <a:custGeom>
            <a:avLst/>
            <a:gdLst>
              <a:gd name="connisteX0" fmla="*/ 101811 w 11073765"/>
              <a:gd name="connsiteY0" fmla="*/ 5079 h 5868458"/>
              <a:gd name="connisteX1" fmla="*/ 197061 w 11073765"/>
              <a:gd name="connsiteY1" fmla="*/ 5079 h 5868458"/>
              <a:gd name="connisteX2" fmla="*/ 264371 w 11073765"/>
              <a:gd name="connsiteY2" fmla="*/ 5079 h 5868458"/>
              <a:gd name="connisteX3" fmla="*/ 340571 w 11073765"/>
              <a:gd name="connsiteY3" fmla="*/ 5079 h 5868458"/>
              <a:gd name="connisteX4" fmla="*/ 407881 w 11073765"/>
              <a:gd name="connsiteY4" fmla="*/ 5079 h 5868458"/>
              <a:gd name="connisteX5" fmla="*/ 474556 w 11073765"/>
              <a:gd name="connsiteY5" fmla="*/ 5079 h 5868458"/>
              <a:gd name="connisteX6" fmla="*/ 599016 w 11073765"/>
              <a:gd name="connsiteY6" fmla="*/ 5079 h 5868458"/>
              <a:gd name="connisteX7" fmla="*/ 733001 w 11073765"/>
              <a:gd name="connsiteY7" fmla="*/ 5079 h 5868458"/>
              <a:gd name="connisteX8" fmla="*/ 866351 w 11073765"/>
              <a:gd name="connsiteY8" fmla="*/ 5079 h 5868458"/>
              <a:gd name="connisteX9" fmla="*/ 1028911 w 11073765"/>
              <a:gd name="connsiteY9" fmla="*/ 5079 h 5868458"/>
              <a:gd name="connisteX10" fmla="*/ 1191471 w 11073765"/>
              <a:gd name="connsiteY10" fmla="*/ 5079 h 5868458"/>
              <a:gd name="connisteX11" fmla="*/ 1325456 w 11073765"/>
              <a:gd name="connsiteY11" fmla="*/ 5079 h 5868458"/>
              <a:gd name="connisteX12" fmla="*/ 1488016 w 11073765"/>
              <a:gd name="connsiteY12" fmla="*/ 5079 h 5868458"/>
              <a:gd name="connisteX13" fmla="*/ 1650576 w 11073765"/>
              <a:gd name="connsiteY13" fmla="*/ 5079 h 5868458"/>
              <a:gd name="connisteX14" fmla="*/ 1813136 w 11073765"/>
              <a:gd name="connsiteY14" fmla="*/ 5079 h 5868458"/>
              <a:gd name="connisteX15" fmla="*/ 1975696 w 11073765"/>
              <a:gd name="connsiteY15" fmla="*/ 5079 h 5868458"/>
              <a:gd name="connisteX16" fmla="*/ 2128731 w 11073765"/>
              <a:gd name="connsiteY16" fmla="*/ 5079 h 5868458"/>
              <a:gd name="connisteX17" fmla="*/ 2272241 w 11073765"/>
              <a:gd name="connsiteY17" fmla="*/ 5079 h 5868458"/>
              <a:gd name="connisteX18" fmla="*/ 2406226 w 11073765"/>
              <a:gd name="connsiteY18" fmla="*/ 5079 h 5868458"/>
              <a:gd name="connisteX19" fmla="*/ 2549736 w 11073765"/>
              <a:gd name="connsiteY19" fmla="*/ 5079 h 5868458"/>
              <a:gd name="connisteX20" fmla="*/ 2683721 w 11073765"/>
              <a:gd name="connsiteY20" fmla="*/ 5079 h 5868458"/>
              <a:gd name="connisteX21" fmla="*/ 2826596 w 11073765"/>
              <a:gd name="connsiteY21" fmla="*/ 5079 h 5868458"/>
              <a:gd name="connisteX22" fmla="*/ 2960581 w 11073765"/>
              <a:gd name="connsiteY22" fmla="*/ 5079 h 5868458"/>
              <a:gd name="connisteX23" fmla="*/ 3094566 w 11073765"/>
              <a:gd name="connsiteY23" fmla="*/ 5079 h 5868458"/>
              <a:gd name="connisteX24" fmla="*/ 3238076 w 11073765"/>
              <a:gd name="connsiteY24" fmla="*/ 5079 h 5868458"/>
              <a:gd name="connisteX25" fmla="*/ 3372061 w 11073765"/>
              <a:gd name="connsiteY25" fmla="*/ 5079 h 5868458"/>
              <a:gd name="connisteX26" fmla="*/ 3486996 w 11073765"/>
              <a:gd name="connsiteY26" fmla="*/ 5079 h 5868458"/>
              <a:gd name="connisteX27" fmla="*/ 3610821 w 11073765"/>
              <a:gd name="connsiteY27" fmla="*/ 5079 h 5868458"/>
              <a:gd name="connisteX28" fmla="*/ 3725756 w 11073765"/>
              <a:gd name="connsiteY28" fmla="*/ 5079 h 5868458"/>
              <a:gd name="connisteX29" fmla="*/ 3812116 w 11073765"/>
              <a:gd name="connsiteY29" fmla="*/ 5079 h 5868458"/>
              <a:gd name="connisteX30" fmla="*/ 3935941 w 11073765"/>
              <a:gd name="connsiteY30" fmla="*/ 5079 h 5868458"/>
              <a:gd name="connisteX31" fmla="*/ 4022301 w 11073765"/>
              <a:gd name="connsiteY31" fmla="*/ 5079 h 5868458"/>
              <a:gd name="connisteX32" fmla="*/ 4117551 w 11073765"/>
              <a:gd name="connsiteY32" fmla="*/ 5079 h 5868458"/>
              <a:gd name="connisteX33" fmla="*/ 4213436 w 11073765"/>
              <a:gd name="connsiteY33" fmla="*/ 5079 h 5868458"/>
              <a:gd name="connisteX34" fmla="*/ 4309321 w 11073765"/>
              <a:gd name="connsiteY34" fmla="*/ 5079 h 5868458"/>
              <a:gd name="connisteX35" fmla="*/ 4375996 w 11073765"/>
              <a:gd name="connsiteY35" fmla="*/ 5079 h 5868458"/>
              <a:gd name="connisteX36" fmla="*/ 4471881 w 11073765"/>
              <a:gd name="connsiteY36" fmla="*/ 5079 h 5868458"/>
              <a:gd name="connisteX37" fmla="*/ 4538556 w 11073765"/>
              <a:gd name="connsiteY37" fmla="*/ 5079 h 5868458"/>
              <a:gd name="connisteX38" fmla="*/ 4634441 w 11073765"/>
              <a:gd name="connsiteY38" fmla="*/ 5079 h 5868458"/>
              <a:gd name="connisteX39" fmla="*/ 4729691 w 11073765"/>
              <a:gd name="connsiteY39" fmla="*/ 5079 h 5868458"/>
              <a:gd name="connisteX40" fmla="*/ 4797001 w 11073765"/>
              <a:gd name="connsiteY40" fmla="*/ 5079 h 5868458"/>
              <a:gd name="connisteX41" fmla="*/ 4892251 w 11073765"/>
              <a:gd name="connsiteY41" fmla="*/ 5079 h 5868458"/>
              <a:gd name="connisteX42" fmla="*/ 4988136 w 11073765"/>
              <a:gd name="connsiteY42" fmla="*/ 5079 h 5868458"/>
              <a:gd name="connisteX43" fmla="*/ 5073861 w 11073765"/>
              <a:gd name="connsiteY43" fmla="*/ 5079 h 5868458"/>
              <a:gd name="connisteX44" fmla="*/ 5169746 w 11073765"/>
              <a:gd name="connsiteY44" fmla="*/ 5079 h 5868458"/>
              <a:gd name="connisteX45" fmla="*/ 5264996 w 11073765"/>
              <a:gd name="connsiteY45" fmla="*/ 5079 h 5868458"/>
              <a:gd name="connisteX46" fmla="*/ 5360881 w 11073765"/>
              <a:gd name="connsiteY46" fmla="*/ 5079 h 5868458"/>
              <a:gd name="connisteX47" fmla="*/ 5456766 w 11073765"/>
              <a:gd name="connsiteY47" fmla="*/ 5079 h 5868458"/>
              <a:gd name="connisteX48" fmla="*/ 5542491 w 11073765"/>
              <a:gd name="connsiteY48" fmla="*/ 5079 h 5868458"/>
              <a:gd name="connisteX49" fmla="*/ 5638376 w 11073765"/>
              <a:gd name="connsiteY49" fmla="*/ 5079 h 5868458"/>
              <a:gd name="connisteX50" fmla="*/ 5733626 w 11073765"/>
              <a:gd name="connsiteY50" fmla="*/ 5079 h 5868458"/>
              <a:gd name="connisteX51" fmla="*/ 5829511 w 11073765"/>
              <a:gd name="connsiteY51" fmla="*/ 5079 h 5868458"/>
              <a:gd name="connisteX52" fmla="*/ 5915236 w 11073765"/>
              <a:gd name="connsiteY52" fmla="*/ 5079 h 5868458"/>
              <a:gd name="connisteX53" fmla="*/ 6011121 w 11073765"/>
              <a:gd name="connsiteY53" fmla="*/ 5079 h 5868458"/>
              <a:gd name="connisteX54" fmla="*/ 6107006 w 11073765"/>
              <a:gd name="connsiteY54" fmla="*/ 5079 h 5868458"/>
              <a:gd name="connisteX55" fmla="*/ 6202256 w 11073765"/>
              <a:gd name="connsiteY55" fmla="*/ 5079 h 5868458"/>
              <a:gd name="connisteX56" fmla="*/ 6288616 w 11073765"/>
              <a:gd name="connsiteY56" fmla="*/ 5079 h 5868458"/>
              <a:gd name="connisteX57" fmla="*/ 6383866 w 11073765"/>
              <a:gd name="connsiteY57" fmla="*/ 5079 h 5868458"/>
              <a:gd name="connisteX58" fmla="*/ 6479751 w 11073765"/>
              <a:gd name="connsiteY58" fmla="*/ 5079 h 5868458"/>
              <a:gd name="connisteX59" fmla="*/ 6575636 w 11073765"/>
              <a:gd name="connsiteY59" fmla="*/ 5079 h 5868458"/>
              <a:gd name="connisteX60" fmla="*/ 6642311 w 11073765"/>
              <a:gd name="connsiteY60" fmla="*/ 5079 h 5868458"/>
              <a:gd name="connisteX61" fmla="*/ 6718511 w 11073765"/>
              <a:gd name="connsiteY61" fmla="*/ 5079 h 5868458"/>
              <a:gd name="connisteX62" fmla="*/ 6804871 w 11073765"/>
              <a:gd name="connsiteY62" fmla="*/ 5079 h 5868458"/>
              <a:gd name="connisteX63" fmla="*/ 6881071 w 11073765"/>
              <a:gd name="connsiteY63" fmla="*/ 5079 h 5868458"/>
              <a:gd name="connisteX64" fmla="*/ 6948381 w 11073765"/>
              <a:gd name="connsiteY64" fmla="*/ 5079 h 5868458"/>
              <a:gd name="connisteX65" fmla="*/ 7043631 w 11073765"/>
              <a:gd name="connsiteY65" fmla="*/ 5079 h 5868458"/>
              <a:gd name="connisteX66" fmla="*/ 7110941 w 11073765"/>
              <a:gd name="connsiteY66" fmla="*/ 5079 h 5868458"/>
              <a:gd name="connisteX67" fmla="*/ 7187141 w 11073765"/>
              <a:gd name="connsiteY67" fmla="*/ 5079 h 5868458"/>
              <a:gd name="connisteX68" fmla="*/ 7283026 w 11073765"/>
              <a:gd name="connsiteY68" fmla="*/ 5079 h 5868458"/>
              <a:gd name="connisteX69" fmla="*/ 7349701 w 11073765"/>
              <a:gd name="connsiteY69" fmla="*/ 5079 h 5868458"/>
              <a:gd name="connisteX70" fmla="*/ 7417011 w 11073765"/>
              <a:gd name="connsiteY70" fmla="*/ 5079 h 5868458"/>
              <a:gd name="connisteX71" fmla="*/ 7512261 w 11073765"/>
              <a:gd name="connsiteY71" fmla="*/ 5079 h 5868458"/>
              <a:gd name="connisteX72" fmla="*/ 7589096 w 11073765"/>
              <a:gd name="connsiteY72" fmla="*/ 5079 h 5868458"/>
              <a:gd name="connisteX73" fmla="*/ 7655771 w 11073765"/>
              <a:gd name="connsiteY73" fmla="*/ 5079 h 5868458"/>
              <a:gd name="connisteX74" fmla="*/ 7723081 w 11073765"/>
              <a:gd name="connsiteY74" fmla="*/ 5079 h 5868458"/>
              <a:gd name="connisteX75" fmla="*/ 7799281 w 11073765"/>
              <a:gd name="connsiteY75" fmla="*/ 5079 h 5868458"/>
              <a:gd name="connisteX76" fmla="*/ 7865956 w 11073765"/>
              <a:gd name="connsiteY76" fmla="*/ 5079 h 5868458"/>
              <a:gd name="connisteX77" fmla="*/ 7942791 w 11073765"/>
              <a:gd name="connsiteY77" fmla="*/ 5079 h 5868458"/>
              <a:gd name="connisteX78" fmla="*/ 8009466 w 11073765"/>
              <a:gd name="connsiteY78" fmla="*/ 5079 h 5868458"/>
              <a:gd name="connisteX79" fmla="*/ 8086301 w 11073765"/>
              <a:gd name="connsiteY79" fmla="*/ 5079 h 5868458"/>
              <a:gd name="connisteX80" fmla="*/ 8152976 w 11073765"/>
              <a:gd name="connsiteY80" fmla="*/ 5079 h 5868458"/>
              <a:gd name="connisteX81" fmla="*/ 8220286 w 11073765"/>
              <a:gd name="connsiteY81" fmla="*/ 5079 h 5868458"/>
              <a:gd name="connisteX82" fmla="*/ 8296486 w 11073765"/>
              <a:gd name="connsiteY82" fmla="*/ 5079 h 5868458"/>
              <a:gd name="connisteX83" fmla="*/ 8401896 w 11073765"/>
              <a:gd name="connsiteY83" fmla="*/ 5079 h 5868458"/>
              <a:gd name="connisteX84" fmla="*/ 8497146 w 11073765"/>
              <a:gd name="connsiteY84" fmla="*/ 5079 h 5868458"/>
              <a:gd name="connisteX85" fmla="*/ 8621606 w 11073765"/>
              <a:gd name="connsiteY85" fmla="*/ 5079 h 5868458"/>
              <a:gd name="connisteX86" fmla="*/ 8707966 w 11073765"/>
              <a:gd name="connsiteY86" fmla="*/ 5079 h 5868458"/>
              <a:gd name="connisteX87" fmla="*/ 8822266 w 11073765"/>
              <a:gd name="connsiteY87" fmla="*/ 5079 h 5868458"/>
              <a:gd name="connisteX88" fmla="*/ 8918151 w 11073765"/>
              <a:gd name="connsiteY88" fmla="*/ 5079 h 5868458"/>
              <a:gd name="connisteX89" fmla="*/ 8994351 w 11073765"/>
              <a:gd name="connsiteY89" fmla="*/ 5079 h 5868458"/>
              <a:gd name="connisteX90" fmla="*/ 9090236 w 11073765"/>
              <a:gd name="connsiteY90" fmla="*/ 5079 h 5868458"/>
              <a:gd name="connisteX91" fmla="*/ 9156911 w 11073765"/>
              <a:gd name="connsiteY91" fmla="*/ 5079 h 5868458"/>
              <a:gd name="connisteX92" fmla="*/ 9224221 w 11073765"/>
              <a:gd name="connsiteY92" fmla="*/ 5079 h 5868458"/>
              <a:gd name="connisteX93" fmla="*/ 9309946 w 11073765"/>
              <a:gd name="connsiteY93" fmla="*/ 5079 h 5868458"/>
              <a:gd name="connisteX94" fmla="*/ 9377256 w 11073765"/>
              <a:gd name="connsiteY94" fmla="*/ 5079 h 5868458"/>
              <a:gd name="connisteX95" fmla="*/ 9453456 w 11073765"/>
              <a:gd name="connsiteY95" fmla="*/ 5079 h 5868458"/>
              <a:gd name="connisteX96" fmla="*/ 9549341 w 11073765"/>
              <a:gd name="connsiteY96" fmla="*/ 5079 h 5868458"/>
              <a:gd name="connisteX97" fmla="*/ 9635066 w 11073765"/>
              <a:gd name="connsiteY97" fmla="*/ 5079 h 5868458"/>
              <a:gd name="connisteX98" fmla="*/ 9702376 w 11073765"/>
              <a:gd name="connsiteY98" fmla="*/ 5079 h 5868458"/>
              <a:gd name="connisteX99" fmla="*/ 9788101 w 11073765"/>
              <a:gd name="connsiteY99" fmla="*/ 5079 h 5868458"/>
              <a:gd name="connisteX100" fmla="*/ 9855411 w 11073765"/>
              <a:gd name="connsiteY100" fmla="*/ 5079 h 5868458"/>
              <a:gd name="connisteX101" fmla="*/ 9922086 w 11073765"/>
              <a:gd name="connsiteY101" fmla="*/ 5079 h 5868458"/>
              <a:gd name="connisteX102" fmla="*/ 9989396 w 11073765"/>
              <a:gd name="connsiteY102" fmla="*/ 5079 h 5868458"/>
              <a:gd name="connisteX103" fmla="*/ 10065596 w 11073765"/>
              <a:gd name="connsiteY103" fmla="*/ 5079 h 5868458"/>
              <a:gd name="connisteX104" fmla="*/ 10141796 w 11073765"/>
              <a:gd name="connsiteY104" fmla="*/ 5079 h 5868458"/>
              <a:gd name="connisteX105" fmla="*/ 10209106 w 11073765"/>
              <a:gd name="connsiteY105" fmla="*/ 5079 h 5868458"/>
              <a:gd name="connisteX106" fmla="*/ 10304356 w 11073765"/>
              <a:gd name="connsiteY106" fmla="*/ 5079 h 5868458"/>
              <a:gd name="connisteX107" fmla="*/ 10371666 w 11073765"/>
              <a:gd name="connsiteY107" fmla="*/ 5079 h 5868458"/>
              <a:gd name="connisteX108" fmla="*/ 10438341 w 11073765"/>
              <a:gd name="connsiteY108" fmla="*/ 5079 h 5868458"/>
              <a:gd name="connisteX109" fmla="*/ 10562801 w 11073765"/>
              <a:gd name="connsiteY109" fmla="*/ 5079 h 5868458"/>
              <a:gd name="connisteX110" fmla="*/ 10649161 w 11073765"/>
              <a:gd name="connsiteY110" fmla="*/ 5079 h 5868458"/>
              <a:gd name="connisteX111" fmla="*/ 10715836 w 11073765"/>
              <a:gd name="connsiteY111" fmla="*/ 5079 h 5868458"/>
              <a:gd name="connisteX112" fmla="*/ 10782511 w 11073765"/>
              <a:gd name="connsiteY112" fmla="*/ 24129 h 5868458"/>
              <a:gd name="connisteX113" fmla="*/ 10859346 w 11073765"/>
              <a:gd name="connsiteY113" fmla="*/ 24129 h 5868458"/>
              <a:gd name="connisteX114" fmla="*/ 10926021 w 11073765"/>
              <a:gd name="connsiteY114" fmla="*/ 24129 h 5868458"/>
              <a:gd name="connisteX115" fmla="*/ 10993331 w 11073765"/>
              <a:gd name="connsiteY115" fmla="*/ 71754 h 5868458"/>
              <a:gd name="connisteX116" fmla="*/ 11012381 w 11073765"/>
              <a:gd name="connsiteY116" fmla="*/ 139064 h 5868458"/>
              <a:gd name="connisteX117" fmla="*/ 11021906 w 11073765"/>
              <a:gd name="connsiteY117" fmla="*/ 205739 h 5868458"/>
              <a:gd name="connisteX118" fmla="*/ 11069531 w 11073765"/>
              <a:gd name="connsiteY118" fmla="*/ 291464 h 5868458"/>
              <a:gd name="connisteX119" fmla="*/ 11069531 w 11073765"/>
              <a:gd name="connsiteY119" fmla="*/ 368299 h 5868458"/>
              <a:gd name="connisteX120" fmla="*/ 11069531 w 11073765"/>
              <a:gd name="connsiteY120" fmla="*/ 434974 h 5868458"/>
              <a:gd name="connisteX121" fmla="*/ 11069531 w 11073765"/>
              <a:gd name="connsiteY121" fmla="*/ 502284 h 5868458"/>
              <a:gd name="connisteX122" fmla="*/ 11069531 w 11073765"/>
              <a:gd name="connsiteY122" fmla="*/ 568959 h 5868458"/>
              <a:gd name="connisteX123" fmla="*/ 11069531 w 11073765"/>
              <a:gd name="connsiteY123" fmla="*/ 636269 h 5868458"/>
              <a:gd name="connisteX124" fmla="*/ 11069531 w 11073765"/>
              <a:gd name="connsiteY124" fmla="*/ 750569 h 5868458"/>
              <a:gd name="connisteX125" fmla="*/ 11069531 w 11073765"/>
              <a:gd name="connsiteY125" fmla="*/ 865504 h 5868458"/>
              <a:gd name="connisteX126" fmla="*/ 11069531 w 11073765"/>
              <a:gd name="connsiteY126" fmla="*/ 989964 h 5868458"/>
              <a:gd name="connisteX127" fmla="*/ 11069531 w 11073765"/>
              <a:gd name="connsiteY127" fmla="*/ 1104264 h 5868458"/>
              <a:gd name="connisteX128" fmla="*/ 11069531 w 11073765"/>
              <a:gd name="connsiteY128" fmla="*/ 1181099 h 5868458"/>
              <a:gd name="connisteX129" fmla="*/ 11069531 w 11073765"/>
              <a:gd name="connsiteY129" fmla="*/ 1305560 h 5868458"/>
              <a:gd name="connisteX130" fmla="*/ 11069531 w 11073765"/>
              <a:gd name="connsiteY130" fmla="*/ 1372235 h 5868458"/>
              <a:gd name="connisteX131" fmla="*/ 11069531 w 11073765"/>
              <a:gd name="connsiteY131" fmla="*/ 1449070 h 5868458"/>
              <a:gd name="connisteX132" fmla="*/ 11069531 w 11073765"/>
              <a:gd name="connsiteY132" fmla="*/ 1515745 h 5868458"/>
              <a:gd name="connisteX133" fmla="*/ 11069531 w 11073765"/>
              <a:gd name="connsiteY133" fmla="*/ 1611630 h 5868458"/>
              <a:gd name="connisteX134" fmla="*/ 11069531 w 11073765"/>
              <a:gd name="connsiteY134" fmla="*/ 1697355 h 5868458"/>
              <a:gd name="connisteX135" fmla="*/ 11069531 w 11073765"/>
              <a:gd name="connsiteY135" fmla="*/ 1774190 h 5868458"/>
              <a:gd name="connisteX136" fmla="*/ 11069531 w 11073765"/>
              <a:gd name="connsiteY136" fmla="*/ 1878965 h 5868458"/>
              <a:gd name="connisteX137" fmla="*/ 11069531 w 11073765"/>
              <a:gd name="connsiteY137" fmla="*/ 2003425 h 5868458"/>
              <a:gd name="connisteX138" fmla="*/ 11069531 w 11073765"/>
              <a:gd name="connsiteY138" fmla="*/ 2070100 h 5868458"/>
              <a:gd name="connisteX139" fmla="*/ 11069531 w 11073765"/>
              <a:gd name="connsiteY139" fmla="*/ 2146935 h 5868458"/>
              <a:gd name="connisteX140" fmla="*/ 11069531 w 11073765"/>
              <a:gd name="connsiteY140" fmla="*/ 2213610 h 5868458"/>
              <a:gd name="connisteX141" fmla="*/ 11069531 w 11073765"/>
              <a:gd name="connsiteY141" fmla="*/ 2290445 h 5868458"/>
              <a:gd name="connisteX142" fmla="*/ 11069531 w 11073765"/>
              <a:gd name="connsiteY142" fmla="*/ 2357120 h 5868458"/>
              <a:gd name="connisteX143" fmla="*/ 11069531 w 11073765"/>
              <a:gd name="connsiteY143" fmla="*/ 2433955 h 5868458"/>
              <a:gd name="connisteX144" fmla="*/ 11069531 w 11073765"/>
              <a:gd name="connsiteY144" fmla="*/ 2500630 h 5868458"/>
              <a:gd name="connisteX145" fmla="*/ 11069531 w 11073765"/>
              <a:gd name="connsiteY145" fmla="*/ 2625090 h 5868458"/>
              <a:gd name="connisteX146" fmla="*/ 11069531 w 11073765"/>
              <a:gd name="connsiteY146" fmla="*/ 2691765 h 5868458"/>
              <a:gd name="connisteX147" fmla="*/ 11069531 w 11073765"/>
              <a:gd name="connsiteY147" fmla="*/ 2759075 h 5868458"/>
              <a:gd name="connisteX148" fmla="*/ 11069531 w 11073765"/>
              <a:gd name="connsiteY148" fmla="*/ 2863850 h 5868458"/>
              <a:gd name="connisteX149" fmla="*/ 11069531 w 11073765"/>
              <a:gd name="connsiteY149" fmla="*/ 2988310 h 5868458"/>
              <a:gd name="connisteX150" fmla="*/ 11069531 w 11073765"/>
              <a:gd name="connsiteY150" fmla="*/ 3084195 h 5868458"/>
              <a:gd name="connisteX151" fmla="*/ 11069531 w 11073765"/>
              <a:gd name="connsiteY151" fmla="*/ 3208020 h 5868458"/>
              <a:gd name="connisteX152" fmla="*/ 11069531 w 11073765"/>
              <a:gd name="connsiteY152" fmla="*/ 3275330 h 5868458"/>
              <a:gd name="connisteX153" fmla="*/ 11069531 w 11073765"/>
              <a:gd name="connsiteY153" fmla="*/ 3399790 h 5868458"/>
              <a:gd name="connisteX154" fmla="*/ 11069531 w 11073765"/>
              <a:gd name="connsiteY154" fmla="*/ 3466465 h 5868458"/>
              <a:gd name="connisteX155" fmla="*/ 11069531 w 11073765"/>
              <a:gd name="connsiteY155" fmla="*/ 3542665 h 5868458"/>
              <a:gd name="connisteX156" fmla="*/ 11069531 w 11073765"/>
              <a:gd name="connsiteY156" fmla="*/ 3609975 h 5868458"/>
              <a:gd name="connisteX157" fmla="*/ 11069531 w 11073765"/>
              <a:gd name="connsiteY157" fmla="*/ 3705225 h 5868458"/>
              <a:gd name="connisteX158" fmla="*/ 11069531 w 11073765"/>
              <a:gd name="connsiteY158" fmla="*/ 3801110 h 5868458"/>
              <a:gd name="connisteX159" fmla="*/ 11069531 w 11073765"/>
              <a:gd name="connsiteY159" fmla="*/ 3896995 h 5868458"/>
              <a:gd name="connisteX160" fmla="*/ 11069531 w 11073765"/>
              <a:gd name="connsiteY160" fmla="*/ 3982720 h 5868458"/>
              <a:gd name="connisteX161" fmla="*/ 11069531 w 11073765"/>
              <a:gd name="connsiteY161" fmla="*/ 4078605 h 5868458"/>
              <a:gd name="connisteX162" fmla="*/ 11069531 w 11073765"/>
              <a:gd name="connsiteY162" fmla="*/ 4173855 h 5868458"/>
              <a:gd name="connisteX163" fmla="*/ 11069531 w 11073765"/>
              <a:gd name="connsiteY163" fmla="*/ 4269740 h 5868458"/>
              <a:gd name="connisteX164" fmla="*/ 11069531 w 11073765"/>
              <a:gd name="connsiteY164" fmla="*/ 4355465 h 5868458"/>
              <a:gd name="connisteX165" fmla="*/ 11069531 w 11073765"/>
              <a:gd name="connsiteY165" fmla="*/ 4432300 h 5868458"/>
              <a:gd name="connisteX166" fmla="*/ 11069531 w 11073765"/>
              <a:gd name="connsiteY166" fmla="*/ 4498975 h 5868458"/>
              <a:gd name="connisteX167" fmla="*/ 11069531 w 11073765"/>
              <a:gd name="connsiteY167" fmla="*/ 4575810 h 5868458"/>
              <a:gd name="connisteX168" fmla="*/ 11069531 w 11073765"/>
              <a:gd name="connsiteY168" fmla="*/ 4642485 h 5868458"/>
              <a:gd name="connisteX169" fmla="*/ 11069531 w 11073765"/>
              <a:gd name="connsiteY169" fmla="*/ 4719320 h 5868458"/>
              <a:gd name="connisteX170" fmla="*/ 11069531 w 11073765"/>
              <a:gd name="connsiteY170" fmla="*/ 4795520 h 5868458"/>
              <a:gd name="connisteX171" fmla="*/ 11069531 w 11073765"/>
              <a:gd name="connsiteY171" fmla="*/ 4881880 h 5868458"/>
              <a:gd name="connisteX172" fmla="*/ 11069531 w 11073765"/>
              <a:gd name="connsiteY172" fmla="*/ 4967605 h 5868458"/>
              <a:gd name="connisteX173" fmla="*/ 11060006 w 11073765"/>
              <a:gd name="connsiteY173" fmla="*/ 5053965 h 5868458"/>
              <a:gd name="connisteX174" fmla="*/ 11040956 w 11073765"/>
              <a:gd name="connsiteY174" fmla="*/ 5130165 h 5868458"/>
              <a:gd name="connisteX175" fmla="*/ 11002856 w 11073765"/>
              <a:gd name="connsiteY175" fmla="*/ 5207000 h 5868458"/>
              <a:gd name="connisteX176" fmla="*/ 10964756 w 11073765"/>
              <a:gd name="connsiteY176" fmla="*/ 5292725 h 5868458"/>
              <a:gd name="connisteX177" fmla="*/ 10935546 w 11073765"/>
              <a:gd name="connsiteY177" fmla="*/ 5360035 h 5868458"/>
              <a:gd name="connisteX178" fmla="*/ 10916496 w 11073765"/>
              <a:gd name="connsiteY178" fmla="*/ 5426710 h 5868458"/>
              <a:gd name="connisteX179" fmla="*/ 10906971 w 11073765"/>
              <a:gd name="connsiteY179" fmla="*/ 5493385 h 5868458"/>
              <a:gd name="connisteX180" fmla="*/ 10859346 w 11073765"/>
              <a:gd name="connsiteY180" fmla="*/ 5560695 h 5868458"/>
              <a:gd name="connisteX181" fmla="*/ 10830771 w 11073765"/>
              <a:gd name="connsiteY181" fmla="*/ 5636895 h 5868458"/>
              <a:gd name="connisteX182" fmla="*/ 10811721 w 11073765"/>
              <a:gd name="connsiteY182" fmla="*/ 5704205 h 5868458"/>
              <a:gd name="connisteX183" fmla="*/ 10734886 w 11073765"/>
              <a:gd name="connsiteY183" fmla="*/ 5742305 h 5868458"/>
              <a:gd name="connisteX184" fmla="*/ 10639636 w 11073765"/>
              <a:gd name="connsiteY184" fmla="*/ 5742305 h 5868458"/>
              <a:gd name="connisteX185" fmla="*/ 10534226 w 11073765"/>
              <a:gd name="connsiteY185" fmla="*/ 5770880 h 5868458"/>
              <a:gd name="connisteX186" fmla="*/ 10428816 w 11073765"/>
              <a:gd name="connsiteY186" fmla="*/ 5780405 h 5868458"/>
              <a:gd name="connisteX187" fmla="*/ 10333566 w 11073765"/>
              <a:gd name="connsiteY187" fmla="*/ 5789930 h 5868458"/>
              <a:gd name="connisteX188" fmla="*/ 10209106 w 11073765"/>
              <a:gd name="connsiteY188" fmla="*/ 5808980 h 5868458"/>
              <a:gd name="connisteX189" fmla="*/ 10132271 w 11073765"/>
              <a:gd name="connsiteY189" fmla="*/ 5808980 h 5868458"/>
              <a:gd name="connisteX190" fmla="*/ 10037021 w 11073765"/>
              <a:gd name="connsiteY190" fmla="*/ 5808980 h 5868458"/>
              <a:gd name="connisteX191" fmla="*/ 9969711 w 11073765"/>
              <a:gd name="connsiteY191" fmla="*/ 5808980 h 5868458"/>
              <a:gd name="connisteX192" fmla="*/ 9903036 w 11073765"/>
              <a:gd name="connsiteY192" fmla="*/ 5808980 h 5868458"/>
              <a:gd name="connisteX193" fmla="*/ 9826836 w 11073765"/>
              <a:gd name="connsiteY193" fmla="*/ 5808980 h 5868458"/>
              <a:gd name="connisteX194" fmla="*/ 9759526 w 11073765"/>
              <a:gd name="connsiteY194" fmla="*/ 5808980 h 5868458"/>
              <a:gd name="connisteX195" fmla="*/ 9683326 w 11073765"/>
              <a:gd name="connsiteY195" fmla="*/ 5818505 h 5868458"/>
              <a:gd name="connisteX196" fmla="*/ 9558866 w 11073765"/>
              <a:gd name="connsiteY196" fmla="*/ 5838190 h 5868458"/>
              <a:gd name="connisteX197" fmla="*/ 9453456 w 11073765"/>
              <a:gd name="connsiteY197" fmla="*/ 5838190 h 5868458"/>
              <a:gd name="connisteX198" fmla="*/ 9386781 w 11073765"/>
              <a:gd name="connsiteY198" fmla="*/ 5838190 h 5868458"/>
              <a:gd name="connisteX199" fmla="*/ 9319471 w 11073765"/>
              <a:gd name="connsiteY199" fmla="*/ 5838190 h 5868458"/>
              <a:gd name="connisteX200" fmla="*/ 9243271 w 11073765"/>
              <a:gd name="connsiteY200" fmla="*/ 5838190 h 5868458"/>
              <a:gd name="connisteX201" fmla="*/ 9176596 w 11073765"/>
              <a:gd name="connsiteY201" fmla="*/ 5838190 h 5868458"/>
              <a:gd name="connisteX202" fmla="*/ 9099761 w 11073765"/>
              <a:gd name="connsiteY202" fmla="*/ 5838190 h 5868458"/>
              <a:gd name="connisteX203" fmla="*/ 9033086 w 11073765"/>
              <a:gd name="connsiteY203" fmla="*/ 5838190 h 5868458"/>
              <a:gd name="connisteX204" fmla="*/ 8937201 w 11073765"/>
              <a:gd name="connsiteY204" fmla="*/ 5838190 h 5868458"/>
              <a:gd name="connisteX205" fmla="*/ 8841316 w 11073765"/>
              <a:gd name="connsiteY205" fmla="*/ 5847715 h 5868458"/>
              <a:gd name="connisteX206" fmla="*/ 8746066 w 11073765"/>
              <a:gd name="connsiteY206" fmla="*/ 5847715 h 5868458"/>
              <a:gd name="connisteX207" fmla="*/ 8659706 w 11073765"/>
              <a:gd name="connsiteY207" fmla="*/ 5847715 h 5868458"/>
              <a:gd name="connisteX208" fmla="*/ 8545406 w 11073765"/>
              <a:gd name="connsiteY208" fmla="*/ 5847715 h 5868458"/>
              <a:gd name="connisteX209" fmla="*/ 8420946 w 11073765"/>
              <a:gd name="connsiteY209" fmla="*/ 5847715 h 5868458"/>
              <a:gd name="connisteX210" fmla="*/ 8286961 w 11073765"/>
              <a:gd name="connsiteY210" fmla="*/ 5847715 h 5868458"/>
              <a:gd name="connisteX211" fmla="*/ 8172026 w 11073765"/>
              <a:gd name="connsiteY211" fmla="*/ 5847715 h 5868458"/>
              <a:gd name="connisteX212" fmla="*/ 8028516 w 11073765"/>
              <a:gd name="connsiteY212" fmla="*/ 5847715 h 5868458"/>
              <a:gd name="connisteX213" fmla="*/ 7895166 w 11073765"/>
              <a:gd name="connsiteY213" fmla="*/ 5847715 h 5868458"/>
              <a:gd name="connisteX214" fmla="*/ 7761181 w 11073765"/>
              <a:gd name="connsiteY214" fmla="*/ 5847715 h 5868458"/>
              <a:gd name="connisteX215" fmla="*/ 7636721 w 11073765"/>
              <a:gd name="connsiteY215" fmla="*/ 5847715 h 5868458"/>
              <a:gd name="connisteX216" fmla="*/ 7502736 w 11073765"/>
              <a:gd name="connsiteY216" fmla="*/ 5847715 h 5868458"/>
              <a:gd name="connisteX217" fmla="*/ 7368751 w 11073765"/>
              <a:gd name="connsiteY217" fmla="*/ 5847715 h 5868458"/>
              <a:gd name="connisteX218" fmla="*/ 7225876 w 11073765"/>
              <a:gd name="connsiteY218" fmla="*/ 5847715 h 5868458"/>
              <a:gd name="connisteX219" fmla="*/ 7091891 w 11073765"/>
              <a:gd name="connsiteY219" fmla="*/ 5847715 h 5868458"/>
              <a:gd name="connisteX220" fmla="*/ 6976956 w 11073765"/>
              <a:gd name="connsiteY220" fmla="*/ 5847715 h 5868458"/>
              <a:gd name="connisteX221" fmla="*/ 6852496 w 11073765"/>
              <a:gd name="connsiteY221" fmla="*/ 5847715 h 5868458"/>
              <a:gd name="connisteX222" fmla="*/ 6738196 w 11073765"/>
              <a:gd name="connsiteY222" fmla="*/ 5847715 h 5868458"/>
              <a:gd name="connisteX223" fmla="*/ 6623261 w 11073765"/>
              <a:gd name="connsiteY223" fmla="*/ 5866765 h 5868458"/>
              <a:gd name="connisteX224" fmla="*/ 6527376 w 11073765"/>
              <a:gd name="connsiteY224" fmla="*/ 5866765 h 5868458"/>
              <a:gd name="connisteX225" fmla="*/ 6432126 w 11073765"/>
              <a:gd name="connsiteY225" fmla="*/ 5866765 h 5868458"/>
              <a:gd name="connisteX226" fmla="*/ 6345766 w 11073765"/>
              <a:gd name="connsiteY226" fmla="*/ 5866765 h 5868458"/>
              <a:gd name="connisteX227" fmla="*/ 6250516 w 11073765"/>
              <a:gd name="connsiteY227" fmla="*/ 5866765 h 5868458"/>
              <a:gd name="connisteX228" fmla="*/ 6154631 w 11073765"/>
              <a:gd name="connsiteY228" fmla="*/ 5866765 h 5868458"/>
              <a:gd name="connisteX229" fmla="*/ 6058746 w 11073765"/>
              <a:gd name="connsiteY229" fmla="*/ 5866765 h 5868458"/>
              <a:gd name="connisteX230" fmla="*/ 5973021 w 11073765"/>
              <a:gd name="connsiteY230" fmla="*/ 5866765 h 5868458"/>
              <a:gd name="connisteX231" fmla="*/ 5877136 w 11073765"/>
              <a:gd name="connsiteY231" fmla="*/ 5866765 h 5868458"/>
              <a:gd name="connisteX232" fmla="*/ 5781886 w 11073765"/>
              <a:gd name="connsiteY232" fmla="*/ 5866765 h 5868458"/>
              <a:gd name="connisteX233" fmla="*/ 5686001 w 11073765"/>
              <a:gd name="connsiteY233" fmla="*/ 5866765 h 5868458"/>
              <a:gd name="connisteX234" fmla="*/ 5600276 w 11073765"/>
              <a:gd name="connsiteY234" fmla="*/ 5866765 h 5868458"/>
              <a:gd name="connisteX235" fmla="*/ 5504391 w 11073765"/>
              <a:gd name="connsiteY235" fmla="*/ 5866765 h 5868458"/>
              <a:gd name="connisteX236" fmla="*/ 5408506 w 11073765"/>
              <a:gd name="connsiteY236" fmla="*/ 5866765 h 5868458"/>
              <a:gd name="connisteX237" fmla="*/ 5341831 w 11073765"/>
              <a:gd name="connsiteY237" fmla="*/ 5866765 h 5868458"/>
              <a:gd name="connisteX238" fmla="*/ 5264996 w 11073765"/>
              <a:gd name="connsiteY238" fmla="*/ 5866765 h 5868458"/>
              <a:gd name="connisteX239" fmla="*/ 5198321 w 11073765"/>
              <a:gd name="connsiteY239" fmla="*/ 5866765 h 5868458"/>
              <a:gd name="connisteX240" fmla="*/ 5122121 w 11073765"/>
              <a:gd name="connsiteY240" fmla="*/ 5866765 h 5868458"/>
              <a:gd name="connisteX241" fmla="*/ 5054811 w 11073765"/>
              <a:gd name="connsiteY241" fmla="*/ 5866765 h 5868458"/>
              <a:gd name="connisteX242" fmla="*/ 4959561 w 11073765"/>
              <a:gd name="connsiteY242" fmla="*/ 5866765 h 5868458"/>
              <a:gd name="connisteX243" fmla="*/ 4892251 w 11073765"/>
              <a:gd name="connsiteY243" fmla="*/ 5866765 h 5868458"/>
              <a:gd name="connisteX244" fmla="*/ 4797001 w 11073765"/>
              <a:gd name="connsiteY244" fmla="*/ 5866765 h 5868458"/>
              <a:gd name="connisteX245" fmla="*/ 4682066 w 11073765"/>
              <a:gd name="connsiteY245" fmla="*/ 5866765 h 5868458"/>
              <a:gd name="connisteX246" fmla="*/ 4586181 w 11073765"/>
              <a:gd name="connsiteY246" fmla="*/ 5866765 h 5868458"/>
              <a:gd name="connisteX247" fmla="*/ 4490931 w 11073765"/>
              <a:gd name="connsiteY247" fmla="*/ 5866765 h 5868458"/>
              <a:gd name="connisteX248" fmla="*/ 4375996 w 11073765"/>
              <a:gd name="connsiteY248" fmla="*/ 5866765 h 5868458"/>
              <a:gd name="connisteX249" fmla="*/ 4261061 w 11073765"/>
              <a:gd name="connsiteY249" fmla="*/ 5866765 h 5868458"/>
              <a:gd name="connisteX250" fmla="*/ 4146761 w 11073765"/>
              <a:gd name="connsiteY250" fmla="*/ 5866765 h 5868458"/>
              <a:gd name="connisteX251" fmla="*/ 4031826 w 11073765"/>
              <a:gd name="connsiteY251" fmla="*/ 5866765 h 5868458"/>
              <a:gd name="connisteX252" fmla="*/ 3888316 w 11073765"/>
              <a:gd name="connsiteY252" fmla="*/ 5866765 h 5868458"/>
              <a:gd name="connisteX253" fmla="*/ 3754331 w 11073765"/>
              <a:gd name="connsiteY253" fmla="*/ 5866765 h 5868458"/>
              <a:gd name="connisteX254" fmla="*/ 3639396 w 11073765"/>
              <a:gd name="connsiteY254" fmla="*/ 5866765 h 5868458"/>
              <a:gd name="connisteX255" fmla="*/ 3525096 w 11073765"/>
              <a:gd name="connsiteY255" fmla="*/ 5866765 h 5868458"/>
              <a:gd name="connisteX256" fmla="*/ 3381586 w 11073765"/>
              <a:gd name="connsiteY256" fmla="*/ 5866765 h 5868458"/>
              <a:gd name="connisteX257" fmla="*/ 3247601 w 11073765"/>
              <a:gd name="connsiteY257" fmla="*/ 5866765 h 5868458"/>
              <a:gd name="connisteX258" fmla="*/ 3104091 w 11073765"/>
              <a:gd name="connsiteY258" fmla="*/ 5866765 h 5868458"/>
              <a:gd name="connisteX259" fmla="*/ 2989156 w 11073765"/>
              <a:gd name="connsiteY259" fmla="*/ 5866765 h 5868458"/>
              <a:gd name="connisteX260" fmla="*/ 2874856 w 11073765"/>
              <a:gd name="connsiteY260" fmla="*/ 5866765 h 5868458"/>
              <a:gd name="connisteX261" fmla="*/ 2759921 w 11073765"/>
              <a:gd name="connsiteY261" fmla="*/ 5866765 h 5868458"/>
              <a:gd name="connisteX262" fmla="*/ 2664036 w 11073765"/>
              <a:gd name="connsiteY262" fmla="*/ 5866765 h 5868458"/>
              <a:gd name="connisteX263" fmla="*/ 2578311 w 11073765"/>
              <a:gd name="connsiteY263" fmla="*/ 5866765 h 5868458"/>
              <a:gd name="connisteX264" fmla="*/ 2482426 w 11073765"/>
              <a:gd name="connsiteY264" fmla="*/ 5866765 h 5868458"/>
              <a:gd name="connisteX265" fmla="*/ 2387176 w 11073765"/>
              <a:gd name="connsiteY265" fmla="*/ 5866765 h 5868458"/>
              <a:gd name="connisteX266" fmla="*/ 2291291 w 11073765"/>
              <a:gd name="connsiteY266" fmla="*/ 5866765 h 5868458"/>
              <a:gd name="connisteX267" fmla="*/ 2205566 w 11073765"/>
              <a:gd name="connsiteY267" fmla="*/ 5866765 h 5868458"/>
              <a:gd name="connisteX268" fmla="*/ 2109681 w 11073765"/>
              <a:gd name="connsiteY268" fmla="*/ 5866765 h 5868458"/>
              <a:gd name="connisteX269" fmla="*/ 2013796 w 11073765"/>
              <a:gd name="connsiteY269" fmla="*/ 5866765 h 5868458"/>
              <a:gd name="connisteX270" fmla="*/ 1918546 w 11073765"/>
              <a:gd name="connsiteY270" fmla="*/ 5866765 h 5868458"/>
              <a:gd name="connisteX271" fmla="*/ 1851236 w 11073765"/>
              <a:gd name="connsiteY271" fmla="*/ 5866765 h 5868458"/>
              <a:gd name="connisteX272" fmla="*/ 1755986 w 11073765"/>
              <a:gd name="connsiteY272" fmla="*/ 5866765 h 5868458"/>
              <a:gd name="connisteX273" fmla="*/ 1688676 w 11073765"/>
              <a:gd name="connsiteY273" fmla="*/ 5866765 h 5868458"/>
              <a:gd name="connisteX274" fmla="*/ 1593426 w 11073765"/>
              <a:gd name="connsiteY274" fmla="*/ 5866765 h 5868458"/>
              <a:gd name="connisteX275" fmla="*/ 1497541 w 11073765"/>
              <a:gd name="connsiteY275" fmla="*/ 5866765 h 5868458"/>
              <a:gd name="connisteX276" fmla="*/ 1430866 w 11073765"/>
              <a:gd name="connsiteY276" fmla="*/ 5866765 h 5868458"/>
              <a:gd name="connisteX277" fmla="*/ 1354031 w 11073765"/>
              <a:gd name="connsiteY277" fmla="*/ 5866765 h 5868458"/>
              <a:gd name="connisteX278" fmla="*/ 1239731 w 11073765"/>
              <a:gd name="connsiteY278" fmla="*/ 5866765 h 5868458"/>
              <a:gd name="connisteX279" fmla="*/ 1134321 w 11073765"/>
              <a:gd name="connsiteY279" fmla="*/ 5866765 h 5868458"/>
              <a:gd name="connisteX280" fmla="*/ 1009861 w 11073765"/>
              <a:gd name="connsiteY280" fmla="*/ 5866765 h 5868458"/>
              <a:gd name="connisteX281" fmla="*/ 914611 w 11073765"/>
              <a:gd name="connsiteY281" fmla="*/ 5866765 h 5868458"/>
              <a:gd name="connisteX282" fmla="*/ 847301 w 11073765"/>
              <a:gd name="connsiteY282" fmla="*/ 5866765 h 5868458"/>
              <a:gd name="connisteX283" fmla="*/ 771101 w 11073765"/>
              <a:gd name="connsiteY283" fmla="*/ 5866765 h 5868458"/>
              <a:gd name="connisteX284" fmla="*/ 703791 w 11073765"/>
              <a:gd name="connsiteY284" fmla="*/ 5866765 h 5868458"/>
              <a:gd name="connisteX285" fmla="*/ 637116 w 11073765"/>
              <a:gd name="connsiteY285" fmla="*/ 5866765 h 5868458"/>
              <a:gd name="connisteX286" fmla="*/ 560916 w 11073765"/>
              <a:gd name="connsiteY286" fmla="*/ 5866765 h 5868458"/>
              <a:gd name="connisteX287" fmla="*/ 493606 w 11073765"/>
              <a:gd name="connsiteY287" fmla="*/ 5866765 h 5868458"/>
              <a:gd name="connisteX288" fmla="*/ 426931 w 11073765"/>
              <a:gd name="connsiteY288" fmla="*/ 5866765 h 5868458"/>
              <a:gd name="connisteX289" fmla="*/ 350096 w 11073765"/>
              <a:gd name="connsiteY289" fmla="*/ 5857240 h 5868458"/>
              <a:gd name="connisteX290" fmla="*/ 273896 w 11073765"/>
              <a:gd name="connsiteY290" fmla="*/ 5847715 h 5868458"/>
              <a:gd name="connisteX291" fmla="*/ 206586 w 11073765"/>
              <a:gd name="connsiteY291" fmla="*/ 5828665 h 5868458"/>
              <a:gd name="connisteX292" fmla="*/ 139911 w 11073765"/>
              <a:gd name="connsiteY292" fmla="*/ 5818505 h 5868458"/>
              <a:gd name="connisteX293" fmla="*/ 73236 w 11073765"/>
              <a:gd name="connsiteY293" fmla="*/ 5808980 h 5868458"/>
              <a:gd name="connisteX294" fmla="*/ 5926 w 11073765"/>
              <a:gd name="connsiteY294" fmla="*/ 5789930 h 5868458"/>
              <a:gd name="connisteX295" fmla="*/ 5926 w 11073765"/>
              <a:gd name="connsiteY295" fmla="*/ 5694680 h 5868458"/>
              <a:gd name="connisteX296" fmla="*/ 5926 w 11073765"/>
              <a:gd name="connsiteY296" fmla="*/ 5627370 h 5868458"/>
              <a:gd name="connisteX297" fmla="*/ 5926 w 11073765"/>
              <a:gd name="connsiteY297" fmla="*/ 5532120 h 5868458"/>
              <a:gd name="connisteX298" fmla="*/ 5926 w 11073765"/>
              <a:gd name="connsiteY298" fmla="*/ 5426710 h 5868458"/>
              <a:gd name="connisteX299" fmla="*/ 5926 w 11073765"/>
              <a:gd name="connsiteY299" fmla="*/ 5360035 h 5868458"/>
              <a:gd name="connisteX300" fmla="*/ 5926 w 11073765"/>
              <a:gd name="connsiteY300" fmla="*/ 5264150 h 5868458"/>
              <a:gd name="connisteX301" fmla="*/ 5926 w 11073765"/>
              <a:gd name="connsiteY301" fmla="*/ 5149215 h 5868458"/>
              <a:gd name="connisteX302" fmla="*/ 5926 w 11073765"/>
              <a:gd name="connsiteY302" fmla="*/ 5034915 h 5868458"/>
              <a:gd name="connisteX303" fmla="*/ 5926 w 11073765"/>
              <a:gd name="connsiteY303" fmla="*/ 4919980 h 5868458"/>
              <a:gd name="connisteX304" fmla="*/ 5926 w 11073765"/>
              <a:gd name="connsiteY304" fmla="*/ 4824095 h 5868458"/>
              <a:gd name="connisteX305" fmla="*/ 5926 w 11073765"/>
              <a:gd name="connsiteY305" fmla="*/ 4728845 h 5868458"/>
              <a:gd name="connisteX306" fmla="*/ 5926 w 11073765"/>
              <a:gd name="connsiteY306" fmla="*/ 4642485 h 5868458"/>
              <a:gd name="connisteX307" fmla="*/ 5926 w 11073765"/>
              <a:gd name="connsiteY307" fmla="*/ 4547235 h 5868458"/>
              <a:gd name="connisteX308" fmla="*/ 5926 w 11073765"/>
              <a:gd name="connsiteY308" fmla="*/ 4470400 h 5868458"/>
              <a:gd name="connisteX309" fmla="*/ 5926 w 11073765"/>
              <a:gd name="connsiteY309" fmla="*/ 4403725 h 5868458"/>
              <a:gd name="connisteX310" fmla="*/ 5926 w 11073765"/>
              <a:gd name="connsiteY310" fmla="*/ 4336415 h 5868458"/>
              <a:gd name="connisteX311" fmla="*/ 5926 w 11073765"/>
              <a:gd name="connsiteY311" fmla="*/ 4260215 h 5868458"/>
              <a:gd name="connisteX312" fmla="*/ 5926 w 11073765"/>
              <a:gd name="connsiteY312" fmla="*/ 4192905 h 5868458"/>
              <a:gd name="connisteX313" fmla="*/ 5926 w 11073765"/>
              <a:gd name="connsiteY313" fmla="*/ 4116705 h 5868458"/>
              <a:gd name="connisteX314" fmla="*/ 5926 w 11073765"/>
              <a:gd name="connsiteY314" fmla="*/ 4050030 h 5868458"/>
              <a:gd name="connisteX315" fmla="*/ 5926 w 11073765"/>
              <a:gd name="connsiteY315" fmla="*/ 3954145 h 5868458"/>
              <a:gd name="connisteX316" fmla="*/ 5926 w 11073765"/>
              <a:gd name="connsiteY316" fmla="*/ 3887470 h 5868458"/>
              <a:gd name="connisteX317" fmla="*/ 5926 w 11073765"/>
              <a:gd name="connsiteY317" fmla="*/ 3791585 h 5868458"/>
              <a:gd name="connisteX318" fmla="*/ 5926 w 11073765"/>
              <a:gd name="connsiteY318" fmla="*/ 3724910 h 5868458"/>
              <a:gd name="connisteX319" fmla="*/ 5926 w 11073765"/>
              <a:gd name="connsiteY319" fmla="*/ 3629025 h 5868458"/>
              <a:gd name="connisteX320" fmla="*/ 5926 w 11073765"/>
              <a:gd name="connsiteY320" fmla="*/ 3552825 h 5868458"/>
              <a:gd name="connisteX321" fmla="*/ 5926 w 11073765"/>
              <a:gd name="connsiteY321" fmla="*/ 3485515 h 5868458"/>
              <a:gd name="connisteX322" fmla="*/ 5926 w 11073765"/>
              <a:gd name="connsiteY322" fmla="*/ 3390265 h 5868458"/>
              <a:gd name="connisteX323" fmla="*/ 5926 w 11073765"/>
              <a:gd name="connsiteY323" fmla="*/ 3322955 h 5868458"/>
              <a:gd name="connisteX324" fmla="*/ 5926 w 11073765"/>
              <a:gd name="connsiteY324" fmla="*/ 3227705 h 5868458"/>
              <a:gd name="connisteX325" fmla="*/ 5926 w 11073765"/>
              <a:gd name="connsiteY325" fmla="*/ 3160395 h 5868458"/>
              <a:gd name="connisteX326" fmla="*/ 5926 w 11073765"/>
              <a:gd name="connsiteY326" fmla="*/ 3084195 h 5868458"/>
              <a:gd name="connisteX327" fmla="*/ 15451 w 11073765"/>
              <a:gd name="connsiteY327" fmla="*/ 2988310 h 5868458"/>
              <a:gd name="connisteX328" fmla="*/ 24976 w 11073765"/>
              <a:gd name="connsiteY328" fmla="*/ 2892425 h 5868458"/>
              <a:gd name="connisteX329" fmla="*/ 24976 w 11073765"/>
              <a:gd name="connsiteY329" fmla="*/ 2797175 h 5868458"/>
              <a:gd name="connisteX330" fmla="*/ 24976 w 11073765"/>
              <a:gd name="connsiteY330" fmla="*/ 2701290 h 5868458"/>
              <a:gd name="connisteX331" fmla="*/ 24976 w 11073765"/>
              <a:gd name="connsiteY331" fmla="*/ 2615565 h 5868458"/>
              <a:gd name="connisteX332" fmla="*/ 24976 w 11073765"/>
              <a:gd name="connsiteY332" fmla="*/ 2519680 h 5868458"/>
              <a:gd name="connisteX333" fmla="*/ 24976 w 11073765"/>
              <a:gd name="connsiteY333" fmla="*/ 2443480 h 5868458"/>
              <a:gd name="connisteX334" fmla="*/ 24976 w 11073765"/>
              <a:gd name="connsiteY334" fmla="*/ 2376170 h 5868458"/>
              <a:gd name="connisteX335" fmla="*/ 24976 w 11073765"/>
              <a:gd name="connsiteY335" fmla="*/ 2280920 h 5868458"/>
              <a:gd name="connisteX336" fmla="*/ 24976 w 11073765"/>
              <a:gd name="connsiteY336" fmla="*/ 2185035 h 5868458"/>
              <a:gd name="connisteX337" fmla="*/ 24976 w 11073765"/>
              <a:gd name="connsiteY337" fmla="*/ 2118360 h 5868458"/>
              <a:gd name="connisteX338" fmla="*/ 24976 w 11073765"/>
              <a:gd name="connsiteY338" fmla="*/ 2051050 h 5868458"/>
              <a:gd name="connisteX339" fmla="*/ 24976 w 11073765"/>
              <a:gd name="connsiteY339" fmla="*/ 1974850 h 5868458"/>
              <a:gd name="connisteX340" fmla="*/ 24976 w 11073765"/>
              <a:gd name="connsiteY340" fmla="*/ 1878965 h 5868458"/>
              <a:gd name="connisteX341" fmla="*/ 24976 w 11073765"/>
              <a:gd name="connsiteY341" fmla="*/ 1793240 h 5868458"/>
              <a:gd name="connisteX342" fmla="*/ 24976 w 11073765"/>
              <a:gd name="connsiteY342" fmla="*/ 1716405 h 5868458"/>
              <a:gd name="connisteX343" fmla="*/ 44026 w 11073765"/>
              <a:gd name="connsiteY343" fmla="*/ 1591945 h 5868458"/>
              <a:gd name="connisteX344" fmla="*/ 44026 w 11073765"/>
              <a:gd name="connsiteY344" fmla="*/ 1496695 h 5868458"/>
              <a:gd name="connisteX345" fmla="*/ 44026 w 11073765"/>
              <a:gd name="connsiteY345" fmla="*/ 1372235 h 5868458"/>
              <a:gd name="connisteX346" fmla="*/ 44026 w 11073765"/>
              <a:gd name="connsiteY346" fmla="*/ 1305560 h 5868458"/>
              <a:gd name="connisteX347" fmla="*/ 44026 w 11073765"/>
              <a:gd name="connsiteY347" fmla="*/ 1228724 h 5868458"/>
              <a:gd name="connisteX348" fmla="*/ 53551 w 11073765"/>
              <a:gd name="connsiteY348" fmla="*/ 1152524 h 5868458"/>
              <a:gd name="connisteX349" fmla="*/ 73236 w 11073765"/>
              <a:gd name="connsiteY349" fmla="*/ 1085214 h 5868458"/>
              <a:gd name="connisteX350" fmla="*/ 73236 w 11073765"/>
              <a:gd name="connsiteY350" fmla="*/ 1009014 h 5868458"/>
              <a:gd name="connisteX351" fmla="*/ 73236 w 11073765"/>
              <a:gd name="connsiteY351" fmla="*/ 941704 h 5868458"/>
              <a:gd name="connisteX352" fmla="*/ 82761 w 11073765"/>
              <a:gd name="connsiteY352" fmla="*/ 836929 h 5868458"/>
              <a:gd name="connisteX353" fmla="*/ 101811 w 11073765"/>
              <a:gd name="connsiteY353" fmla="*/ 731519 h 5868458"/>
              <a:gd name="connisteX354" fmla="*/ 111336 w 11073765"/>
              <a:gd name="connsiteY354" fmla="*/ 655319 h 5868458"/>
              <a:gd name="connisteX355" fmla="*/ 111336 w 11073765"/>
              <a:gd name="connsiteY355" fmla="*/ 568959 h 5868458"/>
              <a:gd name="connisteX356" fmla="*/ 120861 w 11073765"/>
              <a:gd name="connsiteY356" fmla="*/ 473709 h 5868458"/>
              <a:gd name="connisteX357" fmla="*/ 139911 w 11073765"/>
              <a:gd name="connsiteY357" fmla="*/ 406399 h 5868458"/>
              <a:gd name="connisteX358" fmla="*/ 139911 w 11073765"/>
              <a:gd name="connsiteY358" fmla="*/ 330199 h 5868458"/>
              <a:gd name="connisteX359" fmla="*/ 149436 w 11073765"/>
              <a:gd name="connsiteY359" fmla="*/ 262889 h 5868458"/>
              <a:gd name="connisteX360" fmla="*/ 149436 w 11073765"/>
              <a:gd name="connsiteY360" fmla="*/ 196214 h 5868458"/>
              <a:gd name="connisteX361" fmla="*/ 92286 w 11073765"/>
              <a:gd name="connsiteY361" fmla="*/ 128904 h 5868458"/>
              <a:gd name="connisteX362" fmla="*/ 82761 w 11073765"/>
              <a:gd name="connsiteY362" fmla="*/ 62229 h 5868458"/>
              <a:gd name="connisteX363" fmla="*/ 101811 w 11073765"/>
              <a:gd name="connsiteY363" fmla="*/ 5079 h 586845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 ang="0">
                <a:pos x="connisteX156" y="connsiteY156"/>
              </a:cxn>
              <a:cxn ang="0">
                <a:pos x="connisteX157" y="connsiteY157"/>
              </a:cxn>
              <a:cxn ang="0">
                <a:pos x="connisteX158" y="connsiteY158"/>
              </a:cxn>
              <a:cxn ang="0">
                <a:pos x="connisteX159" y="connsiteY159"/>
              </a:cxn>
              <a:cxn ang="0">
                <a:pos x="connisteX160" y="connsiteY160"/>
              </a:cxn>
              <a:cxn ang="0">
                <a:pos x="connisteX161" y="connsiteY161"/>
              </a:cxn>
              <a:cxn ang="0">
                <a:pos x="connisteX162" y="connsiteY162"/>
              </a:cxn>
              <a:cxn ang="0">
                <a:pos x="connisteX163" y="connsiteY163"/>
              </a:cxn>
              <a:cxn ang="0">
                <a:pos x="connisteX164" y="connsiteY164"/>
              </a:cxn>
              <a:cxn ang="0">
                <a:pos x="connisteX165" y="connsiteY165"/>
              </a:cxn>
              <a:cxn ang="0">
                <a:pos x="connisteX166" y="connsiteY166"/>
              </a:cxn>
              <a:cxn ang="0">
                <a:pos x="connisteX167" y="connsiteY167"/>
              </a:cxn>
              <a:cxn ang="0">
                <a:pos x="connisteX168" y="connsiteY168"/>
              </a:cxn>
              <a:cxn ang="0">
                <a:pos x="connisteX169" y="connsiteY169"/>
              </a:cxn>
              <a:cxn ang="0">
                <a:pos x="connisteX170" y="connsiteY170"/>
              </a:cxn>
              <a:cxn ang="0">
                <a:pos x="connisteX171" y="connsiteY171"/>
              </a:cxn>
              <a:cxn ang="0">
                <a:pos x="connisteX172" y="connsiteY172"/>
              </a:cxn>
              <a:cxn ang="0">
                <a:pos x="connisteX173" y="connsiteY173"/>
              </a:cxn>
              <a:cxn ang="0">
                <a:pos x="connisteX174" y="connsiteY174"/>
              </a:cxn>
              <a:cxn ang="0">
                <a:pos x="connisteX175" y="connsiteY175"/>
              </a:cxn>
              <a:cxn ang="0">
                <a:pos x="connisteX176" y="connsiteY176"/>
              </a:cxn>
              <a:cxn ang="0">
                <a:pos x="connisteX177" y="connsiteY177"/>
              </a:cxn>
              <a:cxn ang="0">
                <a:pos x="connisteX178" y="connsiteY178"/>
              </a:cxn>
              <a:cxn ang="0">
                <a:pos x="connisteX179" y="connsiteY179"/>
              </a:cxn>
              <a:cxn ang="0">
                <a:pos x="connisteX180" y="connsiteY180"/>
              </a:cxn>
              <a:cxn ang="0">
                <a:pos x="connisteX181" y="connsiteY181"/>
              </a:cxn>
              <a:cxn ang="0">
                <a:pos x="connisteX182" y="connsiteY182"/>
              </a:cxn>
              <a:cxn ang="0">
                <a:pos x="connisteX183" y="connsiteY183"/>
              </a:cxn>
              <a:cxn ang="0">
                <a:pos x="connisteX184" y="connsiteY184"/>
              </a:cxn>
              <a:cxn ang="0">
                <a:pos x="connisteX185" y="connsiteY185"/>
              </a:cxn>
              <a:cxn ang="0">
                <a:pos x="connisteX186" y="connsiteY186"/>
              </a:cxn>
              <a:cxn ang="0">
                <a:pos x="connisteX187" y="connsiteY187"/>
              </a:cxn>
              <a:cxn ang="0">
                <a:pos x="connisteX188" y="connsiteY188"/>
              </a:cxn>
              <a:cxn ang="0">
                <a:pos x="connisteX189" y="connsiteY189"/>
              </a:cxn>
              <a:cxn ang="0">
                <a:pos x="connisteX190" y="connsiteY190"/>
              </a:cxn>
              <a:cxn ang="0">
                <a:pos x="connisteX191" y="connsiteY191"/>
              </a:cxn>
              <a:cxn ang="0">
                <a:pos x="connisteX192" y="connsiteY192"/>
              </a:cxn>
              <a:cxn ang="0">
                <a:pos x="connisteX193" y="connsiteY193"/>
              </a:cxn>
              <a:cxn ang="0">
                <a:pos x="connisteX194" y="connsiteY194"/>
              </a:cxn>
              <a:cxn ang="0">
                <a:pos x="connisteX195" y="connsiteY195"/>
              </a:cxn>
              <a:cxn ang="0">
                <a:pos x="connisteX196" y="connsiteY196"/>
              </a:cxn>
              <a:cxn ang="0">
                <a:pos x="connisteX197" y="connsiteY197"/>
              </a:cxn>
              <a:cxn ang="0">
                <a:pos x="connisteX198" y="connsiteY198"/>
              </a:cxn>
              <a:cxn ang="0">
                <a:pos x="connisteX199" y="connsiteY199"/>
              </a:cxn>
              <a:cxn ang="0">
                <a:pos x="connisteX200" y="connsiteY200"/>
              </a:cxn>
              <a:cxn ang="0">
                <a:pos x="connisteX201" y="connsiteY201"/>
              </a:cxn>
              <a:cxn ang="0">
                <a:pos x="connisteX202" y="connsiteY202"/>
              </a:cxn>
              <a:cxn ang="0">
                <a:pos x="connisteX203" y="connsiteY203"/>
              </a:cxn>
              <a:cxn ang="0">
                <a:pos x="connisteX204" y="connsiteY204"/>
              </a:cxn>
              <a:cxn ang="0">
                <a:pos x="connisteX205" y="connsiteY205"/>
              </a:cxn>
              <a:cxn ang="0">
                <a:pos x="connisteX206" y="connsiteY206"/>
              </a:cxn>
              <a:cxn ang="0">
                <a:pos x="connisteX207" y="connsiteY207"/>
              </a:cxn>
              <a:cxn ang="0">
                <a:pos x="connisteX208" y="connsiteY208"/>
              </a:cxn>
              <a:cxn ang="0">
                <a:pos x="connisteX209" y="connsiteY209"/>
              </a:cxn>
              <a:cxn ang="0">
                <a:pos x="connisteX210" y="connsiteY210"/>
              </a:cxn>
              <a:cxn ang="0">
                <a:pos x="connisteX211" y="connsiteY211"/>
              </a:cxn>
              <a:cxn ang="0">
                <a:pos x="connisteX212" y="connsiteY212"/>
              </a:cxn>
              <a:cxn ang="0">
                <a:pos x="connisteX213" y="connsiteY213"/>
              </a:cxn>
              <a:cxn ang="0">
                <a:pos x="connisteX214" y="connsiteY214"/>
              </a:cxn>
              <a:cxn ang="0">
                <a:pos x="connisteX215" y="connsiteY215"/>
              </a:cxn>
              <a:cxn ang="0">
                <a:pos x="connisteX216" y="connsiteY216"/>
              </a:cxn>
              <a:cxn ang="0">
                <a:pos x="connisteX217" y="connsiteY217"/>
              </a:cxn>
              <a:cxn ang="0">
                <a:pos x="connisteX218" y="connsiteY218"/>
              </a:cxn>
              <a:cxn ang="0">
                <a:pos x="connisteX219" y="connsiteY219"/>
              </a:cxn>
              <a:cxn ang="0">
                <a:pos x="connisteX220" y="connsiteY220"/>
              </a:cxn>
              <a:cxn ang="0">
                <a:pos x="connisteX221" y="connsiteY221"/>
              </a:cxn>
              <a:cxn ang="0">
                <a:pos x="connisteX222" y="connsiteY222"/>
              </a:cxn>
              <a:cxn ang="0">
                <a:pos x="connisteX223" y="connsiteY223"/>
              </a:cxn>
              <a:cxn ang="0">
                <a:pos x="connisteX224" y="connsiteY224"/>
              </a:cxn>
              <a:cxn ang="0">
                <a:pos x="connisteX225" y="connsiteY225"/>
              </a:cxn>
              <a:cxn ang="0">
                <a:pos x="connisteX226" y="connsiteY226"/>
              </a:cxn>
              <a:cxn ang="0">
                <a:pos x="connisteX227" y="connsiteY227"/>
              </a:cxn>
              <a:cxn ang="0">
                <a:pos x="connisteX228" y="connsiteY228"/>
              </a:cxn>
              <a:cxn ang="0">
                <a:pos x="connisteX229" y="connsiteY229"/>
              </a:cxn>
              <a:cxn ang="0">
                <a:pos x="connisteX230" y="connsiteY230"/>
              </a:cxn>
              <a:cxn ang="0">
                <a:pos x="connisteX231" y="connsiteY231"/>
              </a:cxn>
              <a:cxn ang="0">
                <a:pos x="connisteX232" y="connsiteY232"/>
              </a:cxn>
              <a:cxn ang="0">
                <a:pos x="connisteX233" y="connsiteY233"/>
              </a:cxn>
              <a:cxn ang="0">
                <a:pos x="connisteX234" y="connsiteY234"/>
              </a:cxn>
              <a:cxn ang="0">
                <a:pos x="connisteX235" y="connsiteY235"/>
              </a:cxn>
              <a:cxn ang="0">
                <a:pos x="connisteX236" y="connsiteY236"/>
              </a:cxn>
              <a:cxn ang="0">
                <a:pos x="connisteX237" y="connsiteY237"/>
              </a:cxn>
              <a:cxn ang="0">
                <a:pos x="connisteX238" y="connsiteY238"/>
              </a:cxn>
              <a:cxn ang="0">
                <a:pos x="connisteX239" y="connsiteY239"/>
              </a:cxn>
              <a:cxn ang="0">
                <a:pos x="connisteX240" y="connsiteY240"/>
              </a:cxn>
              <a:cxn ang="0">
                <a:pos x="connisteX241" y="connsiteY241"/>
              </a:cxn>
              <a:cxn ang="0">
                <a:pos x="connisteX242" y="connsiteY242"/>
              </a:cxn>
              <a:cxn ang="0">
                <a:pos x="connisteX243" y="connsiteY243"/>
              </a:cxn>
              <a:cxn ang="0">
                <a:pos x="connisteX244" y="connsiteY244"/>
              </a:cxn>
              <a:cxn ang="0">
                <a:pos x="connisteX245" y="connsiteY245"/>
              </a:cxn>
              <a:cxn ang="0">
                <a:pos x="connisteX246" y="connsiteY246"/>
              </a:cxn>
              <a:cxn ang="0">
                <a:pos x="connisteX247" y="connsiteY247"/>
              </a:cxn>
              <a:cxn ang="0">
                <a:pos x="connisteX248" y="connsiteY248"/>
              </a:cxn>
              <a:cxn ang="0">
                <a:pos x="connisteX249" y="connsiteY249"/>
              </a:cxn>
              <a:cxn ang="0">
                <a:pos x="connisteX250" y="connsiteY250"/>
              </a:cxn>
              <a:cxn ang="0">
                <a:pos x="connisteX251" y="connsiteY251"/>
              </a:cxn>
              <a:cxn ang="0">
                <a:pos x="connisteX252" y="connsiteY252"/>
              </a:cxn>
              <a:cxn ang="0">
                <a:pos x="connisteX253" y="connsiteY253"/>
              </a:cxn>
              <a:cxn ang="0">
                <a:pos x="connisteX254" y="connsiteY254"/>
              </a:cxn>
              <a:cxn ang="0">
                <a:pos x="connisteX255" y="connsiteY255"/>
              </a:cxn>
              <a:cxn ang="0">
                <a:pos x="connisteX256" y="connsiteY256"/>
              </a:cxn>
              <a:cxn ang="0">
                <a:pos x="connisteX257" y="connsiteY257"/>
              </a:cxn>
              <a:cxn ang="0">
                <a:pos x="connisteX258" y="connsiteY258"/>
              </a:cxn>
              <a:cxn ang="0">
                <a:pos x="connisteX259" y="connsiteY259"/>
              </a:cxn>
              <a:cxn ang="0">
                <a:pos x="connisteX260" y="connsiteY260"/>
              </a:cxn>
              <a:cxn ang="0">
                <a:pos x="connisteX261" y="connsiteY261"/>
              </a:cxn>
              <a:cxn ang="0">
                <a:pos x="connisteX262" y="connsiteY262"/>
              </a:cxn>
              <a:cxn ang="0">
                <a:pos x="connisteX263" y="connsiteY263"/>
              </a:cxn>
              <a:cxn ang="0">
                <a:pos x="connisteX264" y="connsiteY264"/>
              </a:cxn>
              <a:cxn ang="0">
                <a:pos x="connisteX265" y="connsiteY265"/>
              </a:cxn>
              <a:cxn ang="0">
                <a:pos x="connisteX266" y="connsiteY266"/>
              </a:cxn>
              <a:cxn ang="0">
                <a:pos x="connisteX267" y="connsiteY267"/>
              </a:cxn>
              <a:cxn ang="0">
                <a:pos x="connisteX268" y="connsiteY268"/>
              </a:cxn>
              <a:cxn ang="0">
                <a:pos x="connisteX269" y="connsiteY269"/>
              </a:cxn>
              <a:cxn ang="0">
                <a:pos x="connisteX270" y="connsiteY270"/>
              </a:cxn>
              <a:cxn ang="0">
                <a:pos x="connisteX271" y="connsiteY271"/>
              </a:cxn>
              <a:cxn ang="0">
                <a:pos x="connisteX272" y="connsiteY272"/>
              </a:cxn>
              <a:cxn ang="0">
                <a:pos x="connisteX273" y="connsiteY273"/>
              </a:cxn>
              <a:cxn ang="0">
                <a:pos x="connisteX274" y="connsiteY274"/>
              </a:cxn>
              <a:cxn ang="0">
                <a:pos x="connisteX275" y="connsiteY275"/>
              </a:cxn>
              <a:cxn ang="0">
                <a:pos x="connisteX276" y="connsiteY276"/>
              </a:cxn>
              <a:cxn ang="0">
                <a:pos x="connisteX277" y="connsiteY277"/>
              </a:cxn>
              <a:cxn ang="0">
                <a:pos x="connisteX278" y="connsiteY278"/>
              </a:cxn>
              <a:cxn ang="0">
                <a:pos x="connisteX279" y="connsiteY279"/>
              </a:cxn>
              <a:cxn ang="0">
                <a:pos x="connisteX280" y="connsiteY280"/>
              </a:cxn>
              <a:cxn ang="0">
                <a:pos x="connisteX281" y="connsiteY281"/>
              </a:cxn>
              <a:cxn ang="0">
                <a:pos x="connisteX282" y="connsiteY282"/>
              </a:cxn>
              <a:cxn ang="0">
                <a:pos x="connisteX283" y="connsiteY283"/>
              </a:cxn>
              <a:cxn ang="0">
                <a:pos x="connisteX284" y="connsiteY284"/>
              </a:cxn>
              <a:cxn ang="0">
                <a:pos x="connisteX285" y="connsiteY285"/>
              </a:cxn>
              <a:cxn ang="0">
                <a:pos x="connisteX286" y="connsiteY286"/>
              </a:cxn>
              <a:cxn ang="0">
                <a:pos x="connisteX287" y="connsiteY287"/>
              </a:cxn>
              <a:cxn ang="0">
                <a:pos x="connisteX288" y="connsiteY288"/>
              </a:cxn>
              <a:cxn ang="0">
                <a:pos x="connisteX289" y="connsiteY289"/>
              </a:cxn>
              <a:cxn ang="0">
                <a:pos x="connisteX290" y="connsiteY290"/>
              </a:cxn>
              <a:cxn ang="0">
                <a:pos x="connisteX291" y="connsiteY291"/>
              </a:cxn>
              <a:cxn ang="0">
                <a:pos x="connisteX292" y="connsiteY292"/>
              </a:cxn>
              <a:cxn ang="0">
                <a:pos x="connisteX293" y="connsiteY293"/>
              </a:cxn>
              <a:cxn ang="0">
                <a:pos x="connisteX294" y="connsiteY294"/>
              </a:cxn>
              <a:cxn ang="0">
                <a:pos x="connisteX295" y="connsiteY295"/>
              </a:cxn>
              <a:cxn ang="0">
                <a:pos x="connisteX296" y="connsiteY296"/>
              </a:cxn>
              <a:cxn ang="0">
                <a:pos x="connisteX297" y="connsiteY297"/>
              </a:cxn>
              <a:cxn ang="0">
                <a:pos x="connisteX298" y="connsiteY298"/>
              </a:cxn>
              <a:cxn ang="0">
                <a:pos x="connisteX299" y="connsiteY299"/>
              </a:cxn>
              <a:cxn ang="0">
                <a:pos x="connisteX300" y="connsiteY300"/>
              </a:cxn>
              <a:cxn ang="0">
                <a:pos x="connisteX301" y="connsiteY301"/>
              </a:cxn>
              <a:cxn ang="0">
                <a:pos x="connisteX302" y="connsiteY302"/>
              </a:cxn>
              <a:cxn ang="0">
                <a:pos x="connisteX303" y="connsiteY303"/>
              </a:cxn>
              <a:cxn ang="0">
                <a:pos x="connisteX304" y="connsiteY304"/>
              </a:cxn>
              <a:cxn ang="0">
                <a:pos x="connisteX305" y="connsiteY305"/>
              </a:cxn>
              <a:cxn ang="0">
                <a:pos x="connisteX306" y="connsiteY306"/>
              </a:cxn>
              <a:cxn ang="0">
                <a:pos x="connisteX307" y="connsiteY307"/>
              </a:cxn>
              <a:cxn ang="0">
                <a:pos x="connisteX308" y="connsiteY308"/>
              </a:cxn>
              <a:cxn ang="0">
                <a:pos x="connisteX309" y="connsiteY309"/>
              </a:cxn>
              <a:cxn ang="0">
                <a:pos x="connisteX310" y="connsiteY310"/>
              </a:cxn>
              <a:cxn ang="0">
                <a:pos x="connisteX311" y="connsiteY311"/>
              </a:cxn>
              <a:cxn ang="0">
                <a:pos x="connisteX312" y="connsiteY312"/>
              </a:cxn>
              <a:cxn ang="0">
                <a:pos x="connisteX313" y="connsiteY313"/>
              </a:cxn>
              <a:cxn ang="0">
                <a:pos x="connisteX314" y="connsiteY314"/>
              </a:cxn>
              <a:cxn ang="0">
                <a:pos x="connisteX315" y="connsiteY315"/>
              </a:cxn>
              <a:cxn ang="0">
                <a:pos x="connisteX316" y="connsiteY316"/>
              </a:cxn>
              <a:cxn ang="0">
                <a:pos x="connisteX317" y="connsiteY317"/>
              </a:cxn>
              <a:cxn ang="0">
                <a:pos x="connisteX318" y="connsiteY318"/>
              </a:cxn>
              <a:cxn ang="0">
                <a:pos x="connisteX319" y="connsiteY319"/>
              </a:cxn>
              <a:cxn ang="0">
                <a:pos x="connisteX320" y="connsiteY320"/>
              </a:cxn>
              <a:cxn ang="0">
                <a:pos x="connisteX321" y="connsiteY321"/>
              </a:cxn>
              <a:cxn ang="0">
                <a:pos x="connisteX322" y="connsiteY322"/>
              </a:cxn>
              <a:cxn ang="0">
                <a:pos x="connisteX323" y="connsiteY323"/>
              </a:cxn>
              <a:cxn ang="0">
                <a:pos x="connisteX324" y="connsiteY324"/>
              </a:cxn>
              <a:cxn ang="0">
                <a:pos x="connisteX325" y="connsiteY325"/>
              </a:cxn>
              <a:cxn ang="0">
                <a:pos x="connisteX326" y="connsiteY326"/>
              </a:cxn>
              <a:cxn ang="0">
                <a:pos x="connisteX327" y="connsiteY327"/>
              </a:cxn>
              <a:cxn ang="0">
                <a:pos x="connisteX328" y="connsiteY328"/>
              </a:cxn>
              <a:cxn ang="0">
                <a:pos x="connisteX329" y="connsiteY329"/>
              </a:cxn>
              <a:cxn ang="0">
                <a:pos x="connisteX330" y="connsiteY330"/>
              </a:cxn>
              <a:cxn ang="0">
                <a:pos x="connisteX331" y="connsiteY331"/>
              </a:cxn>
              <a:cxn ang="0">
                <a:pos x="connisteX332" y="connsiteY332"/>
              </a:cxn>
              <a:cxn ang="0">
                <a:pos x="connisteX333" y="connsiteY333"/>
              </a:cxn>
              <a:cxn ang="0">
                <a:pos x="connisteX334" y="connsiteY334"/>
              </a:cxn>
              <a:cxn ang="0">
                <a:pos x="connisteX335" y="connsiteY335"/>
              </a:cxn>
              <a:cxn ang="0">
                <a:pos x="connisteX336" y="connsiteY336"/>
              </a:cxn>
              <a:cxn ang="0">
                <a:pos x="connisteX337" y="connsiteY337"/>
              </a:cxn>
              <a:cxn ang="0">
                <a:pos x="connisteX338" y="connsiteY338"/>
              </a:cxn>
              <a:cxn ang="0">
                <a:pos x="connisteX339" y="connsiteY339"/>
              </a:cxn>
              <a:cxn ang="0">
                <a:pos x="connisteX340" y="connsiteY340"/>
              </a:cxn>
              <a:cxn ang="0">
                <a:pos x="connisteX341" y="connsiteY341"/>
              </a:cxn>
              <a:cxn ang="0">
                <a:pos x="connisteX342" y="connsiteY342"/>
              </a:cxn>
              <a:cxn ang="0">
                <a:pos x="connisteX343" y="connsiteY343"/>
              </a:cxn>
              <a:cxn ang="0">
                <a:pos x="connisteX344" y="connsiteY344"/>
              </a:cxn>
              <a:cxn ang="0">
                <a:pos x="connisteX345" y="connsiteY345"/>
              </a:cxn>
              <a:cxn ang="0">
                <a:pos x="connisteX346" y="connsiteY346"/>
              </a:cxn>
              <a:cxn ang="0">
                <a:pos x="connisteX347" y="connsiteY347"/>
              </a:cxn>
              <a:cxn ang="0">
                <a:pos x="connisteX348" y="connsiteY348"/>
              </a:cxn>
              <a:cxn ang="0">
                <a:pos x="connisteX349" y="connsiteY349"/>
              </a:cxn>
              <a:cxn ang="0">
                <a:pos x="connisteX350" y="connsiteY350"/>
              </a:cxn>
              <a:cxn ang="0">
                <a:pos x="connisteX351" y="connsiteY351"/>
              </a:cxn>
              <a:cxn ang="0">
                <a:pos x="connisteX352" y="connsiteY352"/>
              </a:cxn>
              <a:cxn ang="0">
                <a:pos x="connisteX353" y="connsiteY353"/>
              </a:cxn>
              <a:cxn ang="0">
                <a:pos x="connisteX354" y="connsiteY354"/>
              </a:cxn>
              <a:cxn ang="0">
                <a:pos x="connisteX355" y="connsiteY355"/>
              </a:cxn>
              <a:cxn ang="0">
                <a:pos x="connisteX356" y="connsiteY356"/>
              </a:cxn>
              <a:cxn ang="0">
                <a:pos x="connisteX357" y="connsiteY357"/>
              </a:cxn>
              <a:cxn ang="0">
                <a:pos x="connisteX358" y="connsiteY358"/>
              </a:cxn>
              <a:cxn ang="0">
                <a:pos x="connisteX359" y="connsiteY359"/>
              </a:cxn>
              <a:cxn ang="0">
                <a:pos x="connisteX360" y="connsiteY360"/>
              </a:cxn>
              <a:cxn ang="0">
                <a:pos x="connisteX361" y="connsiteY361"/>
              </a:cxn>
              <a:cxn ang="0">
                <a:pos x="connisteX362" y="connsiteY362"/>
              </a:cxn>
              <a:cxn ang="0">
                <a:pos x="connisteX363" y="connsiteY363"/>
              </a:cxn>
            </a:cxnLst>
            <a:rect l="l" t="t" r="r" b="b"/>
            <a:pathLst>
              <a:path w="11073765" h="5868458">
                <a:moveTo>
                  <a:pt x="101812" y="5080"/>
                </a:moveTo>
                <a:cubicBezTo>
                  <a:pt x="124672" y="-6350"/>
                  <a:pt x="164677" y="5080"/>
                  <a:pt x="197062" y="5080"/>
                </a:cubicBezTo>
                <a:cubicBezTo>
                  <a:pt x="229447" y="5080"/>
                  <a:pt x="235797" y="5080"/>
                  <a:pt x="264372" y="5080"/>
                </a:cubicBezTo>
                <a:cubicBezTo>
                  <a:pt x="292947" y="5080"/>
                  <a:pt x="311997" y="5080"/>
                  <a:pt x="340572" y="5080"/>
                </a:cubicBezTo>
                <a:cubicBezTo>
                  <a:pt x="369147" y="5080"/>
                  <a:pt x="381212" y="5080"/>
                  <a:pt x="407882" y="5080"/>
                </a:cubicBezTo>
                <a:cubicBezTo>
                  <a:pt x="434552" y="5080"/>
                  <a:pt x="436457" y="5080"/>
                  <a:pt x="474557" y="5080"/>
                </a:cubicBezTo>
                <a:cubicBezTo>
                  <a:pt x="512657" y="5080"/>
                  <a:pt x="547582" y="5080"/>
                  <a:pt x="599017" y="5080"/>
                </a:cubicBezTo>
                <a:cubicBezTo>
                  <a:pt x="650452" y="5080"/>
                  <a:pt x="679662" y="5080"/>
                  <a:pt x="733002" y="5080"/>
                </a:cubicBezTo>
                <a:cubicBezTo>
                  <a:pt x="786342" y="5080"/>
                  <a:pt x="807297" y="5080"/>
                  <a:pt x="866352" y="5080"/>
                </a:cubicBezTo>
                <a:cubicBezTo>
                  <a:pt x="925407" y="5080"/>
                  <a:pt x="964142" y="5080"/>
                  <a:pt x="1028912" y="5080"/>
                </a:cubicBezTo>
                <a:cubicBezTo>
                  <a:pt x="1093682" y="5080"/>
                  <a:pt x="1132417" y="5080"/>
                  <a:pt x="1191472" y="5080"/>
                </a:cubicBezTo>
                <a:cubicBezTo>
                  <a:pt x="1250527" y="5080"/>
                  <a:pt x="1266402" y="5080"/>
                  <a:pt x="1325457" y="5080"/>
                </a:cubicBezTo>
                <a:cubicBezTo>
                  <a:pt x="1384512" y="5080"/>
                  <a:pt x="1423247" y="5080"/>
                  <a:pt x="1488017" y="5080"/>
                </a:cubicBezTo>
                <a:cubicBezTo>
                  <a:pt x="1552787" y="5080"/>
                  <a:pt x="1585807" y="5080"/>
                  <a:pt x="1650577" y="5080"/>
                </a:cubicBezTo>
                <a:cubicBezTo>
                  <a:pt x="1715347" y="5080"/>
                  <a:pt x="1748367" y="5080"/>
                  <a:pt x="1813137" y="5080"/>
                </a:cubicBezTo>
                <a:cubicBezTo>
                  <a:pt x="1877907" y="5080"/>
                  <a:pt x="1912832" y="5080"/>
                  <a:pt x="1975697" y="5080"/>
                </a:cubicBezTo>
                <a:cubicBezTo>
                  <a:pt x="2038562" y="5080"/>
                  <a:pt x="2069677" y="5080"/>
                  <a:pt x="2128732" y="5080"/>
                </a:cubicBezTo>
                <a:cubicBezTo>
                  <a:pt x="2187787" y="5080"/>
                  <a:pt x="2216997" y="5080"/>
                  <a:pt x="2272242" y="5080"/>
                </a:cubicBezTo>
                <a:cubicBezTo>
                  <a:pt x="2327487" y="5080"/>
                  <a:pt x="2350982" y="5080"/>
                  <a:pt x="2406227" y="5080"/>
                </a:cubicBezTo>
                <a:cubicBezTo>
                  <a:pt x="2461472" y="5080"/>
                  <a:pt x="2494492" y="5080"/>
                  <a:pt x="2549737" y="5080"/>
                </a:cubicBezTo>
                <a:cubicBezTo>
                  <a:pt x="2604982" y="5080"/>
                  <a:pt x="2628477" y="5080"/>
                  <a:pt x="2683722" y="5080"/>
                </a:cubicBezTo>
                <a:cubicBezTo>
                  <a:pt x="2738967" y="5080"/>
                  <a:pt x="2771352" y="5080"/>
                  <a:pt x="2826597" y="5080"/>
                </a:cubicBezTo>
                <a:cubicBezTo>
                  <a:pt x="2881842" y="5080"/>
                  <a:pt x="2907242" y="5080"/>
                  <a:pt x="2960582" y="5080"/>
                </a:cubicBezTo>
                <a:cubicBezTo>
                  <a:pt x="3013922" y="5080"/>
                  <a:pt x="3039322" y="5080"/>
                  <a:pt x="3094567" y="5080"/>
                </a:cubicBezTo>
                <a:cubicBezTo>
                  <a:pt x="3149812" y="5080"/>
                  <a:pt x="3182832" y="5080"/>
                  <a:pt x="3238077" y="5080"/>
                </a:cubicBezTo>
                <a:cubicBezTo>
                  <a:pt x="3293322" y="5080"/>
                  <a:pt x="3322532" y="5080"/>
                  <a:pt x="3372062" y="5080"/>
                </a:cubicBezTo>
                <a:cubicBezTo>
                  <a:pt x="3421592" y="5080"/>
                  <a:pt x="3439372" y="5080"/>
                  <a:pt x="3486997" y="5080"/>
                </a:cubicBezTo>
                <a:cubicBezTo>
                  <a:pt x="3534622" y="5080"/>
                  <a:pt x="3563197" y="5080"/>
                  <a:pt x="3610822" y="5080"/>
                </a:cubicBezTo>
                <a:cubicBezTo>
                  <a:pt x="3658447" y="5080"/>
                  <a:pt x="3685752" y="5080"/>
                  <a:pt x="3725757" y="5080"/>
                </a:cubicBezTo>
                <a:cubicBezTo>
                  <a:pt x="3765762" y="5080"/>
                  <a:pt x="3770207" y="5080"/>
                  <a:pt x="3812117" y="5080"/>
                </a:cubicBezTo>
                <a:cubicBezTo>
                  <a:pt x="3854027" y="5080"/>
                  <a:pt x="3894032" y="5080"/>
                  <a:pt x="3935942" y="5080"/>
                </a:cubicBezTo>
                <a:cubicBezTo>
                  <a:pt x="3977852" y="5080"/>
                  <a:pt x="3986107" y="5080"/>
                  <a:pt x="4022302" y="5080"/>
                </a:cubicBezTo>
                <a:cubicBezTo>
                  <a:pt x="4058497" y="5080"/>
                  <a:pt x="4079452" y="5080"/>
                  <a:pt x="4117552" y="5080"/>
                </a:cubicBezTo>
                <a:cubicBezTo>
                  <a:pt x="4155652" y="5080"/>
                  <a:pt x="4175337" y="5080"/>
                  <a:pt x="4213437" y="5080"/>
                </a:cubicBezTo>
                <a:cubicBezTo>
                  <a:pt x="4251537" y="5080"/>
                  <a:pt x="4276937" y="5080"/>
                  <a:pt x="4309322" y="5080"/>
                </a:cubicBezTo>
                <a:cubicBezTo>
                  <a:pt x="4341707" y="5080"/>
                  <a:pt x="4343612" y="5080"/>
                  <a:pt x="4375997" y="5080"/>
                </a:cubicBezTo>
                <a:cubicBezTo>
                  <a:pt x="4408382" y="5080"/>
                  <a:pt x="4439497" y="5080"/>
                  <a:pt x="4471882" y="5080"/>
                </a:cubicBezTo>
                <a:cubicBezTo>
                  <a:pt x="4504267" y="5080"/>
                  <a:pt x="4506172" y="5080"/>
                  <a:pt x="4538557" y="5080"/>
                </a:cubicBezTo>
                <a:cubicBezTo>
                  <a:pt x="4570942" y="5080"/>
                  <a:pt x="4596342" y="5080"/>
                  <a:pt x="4634442" y="5080"/>
                </a:cubicBezTo>
                <a:cubicBezTo>
                  <a:pt x="4672542" y="5080"/>
                  <a:pt x="4697307" y="5080"/>
                  <a:pt x="4729692" y="5080"/>
                </a:cubicBezTo>
                <a:cubicBezTo>
                  <a:pt x="4762077" y="5080"/>
                  <a:pt x="4764617" y="5080"/>
                  <a:pt x="4797002" y="5080"/>
                </a:cubicBezTo>
                <a:cubicBezTo>
                  <a:pt x="4829387" y="5080"/>
                  <a:pt x="4854152" y="5080"/>
                  <a:pt x="4892252" y="5080"/>
                </a:cubicBezTo>
                <a:cubicBezTo>
                  <a:pt x="4930352" y="5080"/>
                  <a:pt x="4951942" y="5080"/>
                  <a:pt x="4988137" y="5080"/>
                </a:cubicBezTo>
                <a:cubicBezTo>
                  <a:pt x="5024332" y="5080"/>
                  <a:pt x="5037667" y="5080"/>
                  <a:pt x="5073862" y="5080"/>
                </a:cubicBezTo>
                <a:cubicBezTo>
                  <a:pt x="5110057" y="5080"/>
                  <a:pt x="5131647" y="5080"/>
                  <a:pt x="5169747" y="5080"/>
                </a:cubicBezTo>
                <a:cubicBezTo>
                  <a:pt x="5207847" y="5080"/>
                  <a:pt x="5226897" y="5080"/>
                  <a:pt x="5264997" y="5080"/>
                </a:cubicBezTo>
                <a:cubicBezTo>
                  <a:pt x="5303097" y="5080"/>
                  <a:pt x="5322782" y="5080"/>
                  <a:pt x="5360882" y="5080"/>
                </a:cubicBezTo>
                <a:cubicBezTo>
                  <a:pt x="5398982" y="5080"/>
                  <a:pt x="5420572" y="5080"/>
                  <a:pt x="5456767" y="5080"/>
                </a:cubicBezTo>
                <a:cubicBezTo>
                  <a:pt x="5492962" y="5080"/>
                  <a:pt x="5506297" y="5080"/>
                  <a:pt x="5542492" y="5080"/>
                </a:cubicBezTo>
                <a:cubicBezTo>
                  <a:pt x="5578687" y="5080"/>
                  <a:pt x="5600277" y="5080"/>
                  <a:pt x="5638377" y="5080"/>
                </a:cubicBezTo>
                <a:cubicBezTo>
                  <a:pt x="5676477" y="5080"/>
                  <a:pt x="5695527" y="5080"/>
                  <a:pt x="5733627" y="5080"/>
                </a:cubicBezTo>
                <a:cubicBezTo>
                  <a:pt x="5771727" y="5080"/>
                  <a:pt x="5793317" y="5080"/>
                  <a:pt x="5829512" y="5080"/>
                </a:cubicBezTo>
                <a:cubicBezTo>
                  <a:pt x="5865707" y="5080"/>
                  <a:pt x="5879042" y="5080"/>
                  <a:pt x="5915237" y="5080"/>
                </a:cubicBezTo>
                <a:cubicBezTo>
                  <a:pt x="5951432" y="5080"/>
                  <a:pt x="5973022" y="5080"/>
                  <a:pt x="6011122" y="5080"/>
                </a:cubicBezTo>
                <a:cubicBezTo>
                  <a:pt x="6049222" y="5080"/>
                  <a:pt x="6068907" y="5080"/>
                  <a:pt x="6107007" y="5080"/>
                </a:cubicBezTo>
                <a:cubicBezTo>
                  <a:pt x="6145107" y="5080"/>
                  <a:pt x="6166062" y="5080"/>
                  <a:pt x="6202257" y="5080"/>
                </a:cubicBezTo>
                <a:cubicBezTo>
                  <a:pt x="6238452" y="5080"/>
                  <a:pt x="6252422" y="5080"/>
                  <a:pt x="6288617" y="5080"/>
                </a:cubicBezTo>
                <a:cubicBezTo>
                  <a:pt x="6324812" y="5080"/>
                  <a:pt x="6345767" y="5080"/>
                  <a:pt x="6383867" y="5080"/>
                </a:cubicBezTo>
                <a:cubicBezTo>
                  <a:pt x="6421967" y="5080"/>
                  <a:pt x="6441652" y="5080"/>
                  <a:pt x="6479752" y="5080"/>
                </a:cubicBezTo>
                <a:cubicBezTo>
                  <a:pt x="6517852" y="5080"/>
                  <a:pt x="6543252" y="5080"/>
                  <a:pt x="6575637" y="5080"/>
                </a:cubicBezTo>
                <a:cubicBezTo>
                  <a:pt x="6608022" y="5080"/>
                  <a:pt x="6613737" y="5080"/>
                  <a:pt x="6642312" y="5080"/>
                </a:cubicBezTo>
                <a:cubicBezTo>
                  <a:pt x="6670887" y="5080"/>
                  <a:pt x="6686127" y="5080"/>
                  <a:pt x="6718512" y="5080"/>
                </a:cubicBezTo>
                <a:cubicBezTo>
                  <a:pt x="6750897" y="5080"/>
                  <a:pt x="6772487" y="5080"/>
                  <a:pt x="6804872" y="5080"/>
                </a:cubicBezTo>
                <a:cubicBezTo>
                  <a:pt x="6837257" y="5080"/>
                  <a:pt x="6852497" y="5080"/>
                  <a:pt x="6881072" y="5080"/>
                </a:cubicBezTo>
                <a:cubicBezTo>
                  <a:pt x="6909647" y="5080"/>
                  <a:pt x="6915997" y="5080"/>
                  <a:pt x="6948382" y="5080"/>
                </a:cubicBezTo>
                <a:cubicBezTo>
                  <a:pt x="6980767" y="5080"/>
                  <a:pt x="7011247" y="5080"/>
                  <a:pt x="7043632" y="5080"/>
                </a:cubicBezTo>
                <a:cubicBezTo>
                  <a:pt x="7076017" y="5080"/>
                  <a:pt x="7082367" y="5080"/>
                  <a:pt x="7110942" y="5080"/>
                </a:cubicBezTo>
                <a:cubicBezTo>
                  <a:pt x="7139517" y="5080"/>
                  <a:pt x="7152852" y="5080"/>
                  <a:pt x="7187142" y="5080"/>
                </a:cubicBezTo>
                <a:cubicBezTo>
                  <a:pt x="7221432" y="5080"/>
                  <a:pt x="7250642" y="5080"/>
                  <a:pt x="7283027" y="5080"/>
                </a:cubicBezTo>
                <a:cubicBezTo>
                  <a:pt x="7315412" y="5080"/>
                  <a:pt x="7323032" y="5080"/>
                  <a:pt x="7349702" y="5080"/>
                </a:cubicBezTo>
                <a:cubicBezTo>
                  <a:pt x="7376372" y="5080"/>
                  <a:pt x="7384627" y="5080"/>
                  <a:pt x="7417012" y="5080"/>
                </a:cubicBezTo>
                <a:cubicBezTo>
                  <a:pt x="7449397" y="5080"/>
                  <a:pt x="7477972" y="5080"/>
                  <a:pt x="7512262" y="5080"/>
                </a:cubicBezTo>
                <a:cubicBezTo>
                  <a:pt x="7546552" y="5080"/>
                  <a:pt x="7560522" y="5080"/>
                  <a:pt x="7589097" y="5080"/>
                </a:cubicBezTo>
                <a:cubicBezTo>
                  <a:pt x="7617672" y="5080"/>
                  <a:pt x="7629102" y="5080"/>
                  <a:pt x="7655772" y="5080"/>
                </a:cubicBezTo>
                <a:cubicBezTo>
                  <a:pt x="7682442" y="5080"/>
                  <a:pt x="7694507" y="5080"/>
                  <a:pt x="7723082" y="5080"/>
                </a:cubicBezTo>
                <a:cubicBezTo>
                  <a:pt x="7751657" y="5080"/>
                  <a:pt x="7770707" y="5080"/>
                  <a:pt x="7799282" y="5080"/>
                </a:cubicBezTo>
                <a:cubicBezTo>
                  <a:pt x="7827857" y="5080"/>
                  <a:pt x="7837382" y="5080"/>
                  <a:pt x="7865957" y="5080"/>
                </a:cubicBezTo>
                <a:cubicBezTo>
                  <a:pt x="7894532" y="5080"/>
                  <a:pt x="7914217" y="5080"/>
                  <a:pt x="7942792" y="5080"/>
                </a:cubicBezTo>
                <a:cubicBezTo>
                  <a:pt x="7971367" y="5080"/>
                  <a:pt x="7980892" y="5080"/>
                  <a:pt x="8009467" y="5080"/>
                </a:cubicBezTo>
                <a:cubicBezTo>
                  <a:pt x="8038042" y="5080"/>
                  <a:pt x="8057727" y="5080"/>
                  <a:pt x="8086302" y="5080"/>
                </a:cubicBezTo>
                <a:cubicBezTo>
                  <a:pt x="8114877" y="5080"/>
                  <a:pt x="8126307" y="5080"/>
                  <a:pt x="8152977" y="5080"/>
                </a:cubicBezTo>
                <a:cubicBezTo>
                  <a:pt x="8179647" y="5080"/>
                  <a:pt x="8191712" y="5080"/>
                  <a:pt x="8220287" y="5080"/>
                </a:cubicBezTo>
                <a:cubicBezTo>
                  <a:pt x="8248862" y="5080"/>
                  <a:pt x="8260292" y="5080"/>
                  <a:pt x="8296487" y="5080"/>
                </a:cubicBezTo>
                <a:cubicBezTo>
                  <a:pt x="8332682" y="5080"/>
                  <a:pt x="8361892" y="5080"/>
                  <a:pt x="8401897" y="5080"/>
                </a:cubicBezTo>
                <a:cubicBezTo>
                  <a:pt x="8441902" y="5080"/>
                  <a:pt x="8453332" y="5080"/>
                  <a:pt x="8497147" y="5080"/>
                </a:cubicBezTo>
                <a:cubicBezTo>
                  <a:pt x="8540962" y="5080"/>
                  <a:pt x="8579697" y="5080"/>
                  <a:pt x="8621607" y="5080"/>
                </a:cubicBezTo>
                <a:cubicBezTo>
                  <a:pt x="8663517" y="5080"/>
                  <a:pt x="8667962" y="5080"/>
                  <a:pt x="8707967" y="5080"/>
                </a:cubicBezTo>
                <a:cubicBezTo>
                  <a:pt x="8747972" y="5080"/>
                  <a:pt x="8780357" y="5080"/>
                  <a:pt x="8822267" y="5080"/>
                </a:cubicBezTo>
                <a:cubicBezTo>
                  <a:pt x="8864177" y="5080"/>
                  <a:pt x="8883862" y="5080"/>
                  <a:pt x="8918152" y="5080"/>
                </a:cubicBezTo>
                <a:cubicBezTo>
                  <a:pt x="8952442" y="5080"/>
                  <a:pt x="8960062" y="5080"/>
                  <a:pt x="8994352" y="5080"/>
                </a:cubicBezTo>
                <a:cubicBezTo>
                  <a:pt x="9028642" y="5080"/>
                  <a:pt x="9057852" y="5080"/>
                  <a:pt x="9090237" y="5080"/>
                </a:cubicBezTo>
                <a:cubicBezTo>
                  <a:pt x="9122622" y="5080"/>
                  <a:pt x="9130242" y="5080"/>
                  <a:pt x="9156912" y="5080"/>
                </a:cubicBezTo>
                <a:cubicBezTo>
                  <a:pt x="9183582" y="5080"/>
                  <a:pt x="9193742" y="5080"/>
                  <a:pt x="9224222" y="5080"/>
                </a:cubicBezTo>
                <a:cubicBezTo>
                  <a:pt x="9254702" y="5080"/>
                  <a:pt x="9279467" y="5080"/>
                  <a:pt x="9309947" y="5080"/>
                </a:cubicBezTo>
                <a:cubicBezTo>
                  <a:pt x="9340427" y="5080"/>
                  <a:pt x="9348682" y="5080"/>
                  <a:pt x="9377257" y="5080"/>
                </a:cubicBezTo>
                <a:cubicBezTo>
                  <a:pt x="9405832" y="5080"/>
                  <a:pt x="9419167" y="5080"/>
                  <a:pt x="9453457" y="5080"/>
                </a:cubicBezTo>
                <a:cubicBezTo>
                  <a:pt x="9487747" y="5080"/>
                  <a:pt x="9513147" y="5080"/>
                  <a:pt x="9549342" y="5080"/>
                </a:cubicBezTo>
                <a:cubicBezTo>
                  <a:pt x="9585537" y="5080"/>
                  <a:pt x="9604587" y="5080"/>
                  <a:pt x="9635067" y="5080"/>
                </a:cubicBezTo>
                <a:cubicBezTo>
                  <a:pt x="9665547" y="5080"/>
                  <a:pt x="9671897" y="5080"/>
                  <a:pt x="9702377" y="5080"/>
                </a:cubicBezTo>
                <a:cubicBezTo>
                  <a:pt x="9732857" y="5080"/>
                  <a:pt x="9757622" y="5080"/>
                  <a:pt x="9788102" y="5080"/>
                </a:cubicBezTo>
                <a:cubicBezTo>
                  <a:pt x="9818582" y="5080"/>
                  <a:pt x="9828742" y="5080"/>
                  <a:pt x="9855412" y="5080"/>
                </a:cubicBezTo>
                <a:cubicBezTo>
                  <a:pt x="9882082" y="5080"/>
                  <a:pt x="9895417" y="5080"/>
                  <a:pt x="9922087" y="5080"/>
                </a:cubicBezTo>
                <a:cubicBezTo>
                  <a:pt x="9948757" y="5080"/>
                  <a:pt x="9960822" y="5080"/>
                  <a:pt x="9989397" y="5080"/>
                </a:cubicBezTo>
                <a:cubicBezTo>
                  <a:pt x="10017972" y="5080"/>
                  <a:pt x="10035117" y="5080"/>
                  <a:pt x="10065597" y="5080"/>
                </a:cubicBezTo>
                <a:cubicBezTo>
                  <a:pt x="10096077" y="5080"/>
                  <a:pt x="10113222" y="5080"/>
                  <a:pt x="10141797" y="5080"/>
                </a:cubicBezTo>
                <a:cubicBezTo>
                  <a:pt x="10170372" y="5080"/>
                  <a:pt x="10176722" y="5080"/>
                  <a:pt x="10209107" y="5080"/>
                </a:cubicBezTo>
                <a:cubicBezTo>
                  <a:pt x="10241492" y="5080"/>
                  <a:pt x="10271972" y="5080"/>
                  <a:pt x="10304357" y="5080"/>
                </a:cubicBezTo>
                <a:cubicBezTo>
                  <a:pt x="10336742" y="5080"/>
                  <a:pt x="10344997" y="5080"/>
                  <a:pt x="10371667" y="5080"/>
                </a:cubicBezTo>
                <a:cubicBezTo>
                  <a:pt x="10398337" y="5080"/>
                  <a:pt x="10400242" y="5080"/>
                  <a:pt x="10438342" y="5080"/>
                </a:cubicBezTo>
                <a:cubicBezTo>
                  <a:pt x="10476442" y="5080"/>
                  <a:pt x="10520892" y="5080"/>
                  <a:pt x="10562802" y="5080"/>
                </a:cubicBezTo>
                <a:cubicBezTo>
                  <a:pt x="10604712" y="5080"/>
                  <a:pt x="10618682" y="5080"/>
                  <a:pt x="10649162" y="5080"/>
                </a:cubicBezTo>
                <a:cubicBezTo>
                  <a:pt x="10679642" y="5080"/>
                  <a:pt x="10689167" y="1270"/>
                  <a:pt x="10715837" y="5080"/>
                </a:cubicBezTo>
                <a:cubicBezTo>
                  <a:pt x="10742507" y="8890"/>
                  <a:pt x="10753937" y="20320"/>
                  <a:pt x="10782512" y="24130"/>
                </a:cubicBezTo>
                <a:cubicBezTo>
                  <a:pt x="10811087" y="27940"/>
                  <a:pt x="10830772" y="24130"/>
                  <a:pt x="10859347" y="24130"/>
                </a:cubicBezTo>
                <a:cubicBezTo>
                  <a:pt x="10887922" y="24130"/>
                  <a:pt x="10899352" y="14605"/>
                  <a:pt x="10926022" y="24130"/>
                </a:cubicBezTo>
                <a:cubicBezTo>
                  <a:pt x="10952692" y="33655"/>
                  <a:pt x="10976187" y="48895"/>
                  <a:pt x="10993332" y="71755"/>
                </a:cubicBezTo>
                <a:cubicBezTo>
                  <a:pt x="11010477" y="94615"/>
                  <a:pt x="11006667" y="112395"/>
                  <a:pt x="11012382" y="139065"/>
                </a:cubicBezTo>
                <a:cubicBezTo>
                  <a:pt x="11018097" y="165735"/>
                  <a:pt x="11010477" y="175260"/>
                  <a:pt x="11021907" y="205740"/>
                </a:cubicBezTo>
                <a:cubicBezTo>
                  <a:pt x="11033337" y="236220"/>
                  <a:pt x="11060007" y="259080"/>
                  <a:pt x="11069532" y="291465"/>
                </a:cubicBezTo>
                <a:cubicBezTo>
                  <a:pt x="11079057" y="323850"/>
                  <a:pt x="11069532" y="339725"/>
                  <a:pt x="11069532" y="368300"/>
                </a:cubicBezTo>
                <a:cubicBezTo>
                  <a:pt x="11069532" y="396875"/>
                  <a:pt x="11069532" y="408305"/>
                  <a:pt x="11069532" y="434975"/>
                </a:cubicBezTo>
                <a:cubicBezTo>
                  <a:pt x="11069532" y="461645"/>
                  <a:pt x="11069532" y="475615"/>
                  <a:pt x="11069532" y="502285"/>
                </a:cubicBezTo>
                <a:cubicBezTo>
                  <a:pt x="11069532" y="528955"/>
                  <a:pt x="11069532" y="542290"/>
                  <a:pt x="11069532" y="568960"/>
                </a:cubicBezTo>
                <a:cubicBezTo>
                  <a:pt x="11069532" y="595630"/>
                  <a:pt x="11069532" y="600075"/>
                  <a:pt x="11069532" y="636270"/>
                </a:cubicBezTo>
                <a:cubicBezTo>
                  <a:pt x="11069532" y="672465"/>
                  <a:pt x="11069532" y="704850"/>
                  <a:pt x="11069532" y="750570"/>
                </a:cubicBezTo>
                <a:cubicBezTo>
                  <a:pt x="11069532" y="796290"/>
                  <a:pt x="11069532" y="817880"/>
                  <a:pt x="11069532" y="865505"/>
                </a:cubicBezTo>
                <a:cubicBezTo>
                  <a:pt x="11069532" y="913130"/>
                  <a:pt x="11069532" y="942340"/>
                  <a:pt x="11069532" y="989965"/>
                </a:cubicBezTo>
                <a:cubicBezTo>
                  <a:pt x="11069532" y="1037590"/>
                  <a:pt x="11069532" y="1066165"/>
                  <a:pt x="11069532" y="1104265"/>
                </a:cubicBezTo>
                <a:cubicBezTo>
                  <a:pt x="11069532" y="1142365"/>
                  <a:pt x="11069532" y="1141095"/>
                  <a:pt x="11069532" y="1181100"/>
                </a:cubicBezTo>
                <a:cubicBezTo>
                  <a:pt x="11069532" y="1221105"/>
                  <a:pt x="11069532" y="1267460"/>
                  <a:pt x="11069532" y="1305560"/>
                </a:cubicBezTo>
                <a:cubicBezTo>
                  <a:pt x="11069532" y="1343660"/>
                  <a:pt x="11069532" y="1343660"/>
                  <a:pt x="11069532" y="1372235"/>
                </a:cubicBezTo>
                <a:cubicBezTo>
                  <a:pt x="11069532" y="1400810"/>
                  <a:pt x="11069532" y="1420495"/>
                  <a:pt x="11069532" y="1449070"/>
                </a:cubicBezTo>
                <a:cubicBezTo>
                  <a:pt x="11069532" y="1477645"/>
                  <a:pt x="11069532" y="1483360"/>
                  <a:pt x="11069532" y="1515745"/>
                </a:cubicBezTo>
                <a:cubicBezTo>
                  <a:pt x="11069532" y="1548130"/>
                  <a:pt x="11069532" y="1575435"/>
                  <a:pt x="11069532" y="1611630"/>
                </a:cubicBezTo>
                <a:cubicBezTo>
                  <a:pt x="11069532" y="1647825"/>
                  <a:pt x="11069532" y="1664970"/>
                  <a:pt x="11069532" y="1697355"/>
                </a:cubicBezTo>
                <a:cubicBezTo>
                  <a:pt x="11069532" y="1729740"/>
                  <a:pt x="11069532" y="1737995"/>
                  <a:pt x="11069532" y="1774190"/>
                </a:cubicBezTo>
                <a:cubicBezTo>
                  <a:pt x="11069532" y="1810385"/>
                  <a:pt x="11069532" y="1833245"/>
                  <a:pt x="11069532" y="1878965"/>
                </a:cubicBezTo>
                <a:cubicBezTo>
                  <a:pt x="11069532" y="1924685"/>
                  <a:pt x="11069532" y="1965325"/>
                  <a:pt x="11069532" y="2003425"/>
                </a:cubicBezTo>
                <a:cubicBezTo>
                  <a:pt x="11069532" y="2041525"/>
                  <a:pt x="11069532" y="2041525"/>
                  <a:pt x="11069532" y="2070100"/>
                </a:cubicBezTo>
                <a:cubicBezTo>
                  <a:pt x="11069532" y="2098675"/>
                  <a:pt x="11069532" y="2118360"/>
                  <a:pt x="11069532" y="2146935"/>
                </a:cubicBezTo>
                <a:cubicBezTo>
                  <a:pt x="11069532" y="2175510"/>
                  <a:pt x="11069532" y="2185035"/>
                  <a:pt x="11069532" y="2213610"/>
                </a:cubicBezTo>
                <a:cubicBezTo>
                  <a:pt x="11069532" y="2242185"/>
                  <a:pt x="11069532" y="2261870"/>
                  <a:pt x="11069532" y="2290445"/>
                </a:cubicBezTo>
                <a:cubicBezTo>
                  <a:pt x="11069532" y="2319020"/>
                  <a:pt x="11069532" y="2328545"/>
                  <a:pt x="11069532" y="2357120"/>
                </a:cubicBezTo>
                <a:cubicBezTo>
                  <a:pt x="11069532" y="2385695"/>
                  <a:pt x="11069532" y="2405380"/>
                  <a:pt x="11069532" y="2433955"/>
                </a:cubicBezTo>
                <a:cubicBezTo>
                  <a:pt x="11069532" y="2462530"/>
                  <a:pt x="11069532" y="2462530"/>
                  <a:pt x="11069532" y="2500630"/>
                </a:cubicBezTo>
                <a:cubicBezTo>
                  <a:pt x="11069532" y="2538730"/>
                  <a:pt x="11069532" y="2586990"/>
                  <a:pt x="11069532" y="2625090"/>
                </a:cubicBezTo>
                <a:cubicBezTo>
                  <a:pt x="11069532" y="2663190"/>
                  <a:pt x="11069532" y="2665095"/>
                  <a:pt x="11069532" y="2691765"/>
                </a:cubicBezTo>
                <a:cubicBezTo>
                  <a:pt x="11069532" y="2718435"/>
                  <a:pt x="11069532" y="2724785"/>
                  <a:pt x="11069532" y="2759075"/>
                </a:cubicBezTo>
                <a:cubicBezTo>
                  <a:pt x="11069532" y="2793365"/>
                  <a:pt x="11069532" y="2818130"/>
                  <a:pt x="11069532" y="2863850"/>
                </a:cubicBezTo>
                <a:cubicBezTo>
                  <a:pt x="11069532" y="2909570"/>
                  <a:pt x="11069532" y="2944495"/>
                  <a:pt x="11069532" y="2988310"/>
                </a:cubicBezTo>
                <a:cubicBezTo>
                  <a:pt x="11069532" y="3032125"/>
                  <a:pt x="11069532" y="3040380"/>
                  <a:pt x="11069532" y="3084195"/>
                </a:cubicBezTo>
                <a:cubicBezTo>
                  <a:pt x="11069532" y="3128010"/>
                  <a:pt x="11069532" y="3169920"/>
                  <a:pt x="11069532" y="3208020"/>
                </a:cubicBezTo>
                <a:cubicBezTo>
                  <a:pt x="11069532" y="3246120"/>
                  <a:pt x="11069532" y="3237230"/>
                  <a:pt x="11069532" y="3275330"/>
                </a:cubicBezTo>
                <a:cubicBezTo>
                  <a:pt x="11069532" y="3313430"/>
                  <a:pt x="11069532" y="3361690"/>
                  <a:pt x="11069532" y="3399790"/>
                </a:cubicBezTo>
                <a:cubicBezTo>
                  <a:pt x="11069532" y="3437890"/>
                  <a:pt x="11069532" y="3437890"/>
                  <a:pt x="11069532" y="3466465"/>
                </a:cubicBezTo>
                <a:cubicBezTo>
                  <a:pt x="11069532" y="3495040"/>
                  <a:pt x="11069532" y="3514090"/>
                  <a:pt x="11069532" y="3542665"/>
                </a:cubicBezTo>
                <a:cubicBezTo>
                  <a:pt x="11069532" y="3571240"/>
                  <a:pt x="11069532" y="3577590"/>
                  <a:pt x="11069532" y="3609975"/>
                </a:cubicBezTo>
                <a:cubicBezTo>
                  <a:pt x="11069532" y="3642360"/>
                  <a:pt x="11069532" y="3667125"/>
                  <a:pt x="11069532" y="3705225"/>
                </a:cubicBezTo>
                <a:cubicBezTo>
                  <a:pt x="11069532" y="3743325"/>
                  <a:pt x="11069532" y="3763010"/>
                  <a:pt x="11069532" y="3801110"/>
                </a:cubicBezTo>
                <a:cubicBezTo>
                  <a:pt x="11069532" y="3839210"/>
                  <a:pt x="11069532" y="3860800"/>
                  <a:pt x="11069532" y="3896995"/>
                </a:cubicBezTo>
                <a:cubicBezTo>
                  <a:pt x="11069532" y="3933190"/>
                  <a:pt x="11069532" y="3946525"/>
                  <a:pt x="11069532" y="3982720"/>
                </a:cubicBezTo>
                <a:cubicBezTo>
                  <a:pt x="11069532" y="4018915"/>
                  <a:pt x="11069532" y="4040505"/>
                  <a:pt x="11069532" y="4078605"/>
                </a:cubicBezTo>
                <a:cubicBezTo>
                  <a:pt x="11069532" y="4116705"/>
                  <a:pt x="11069532" y="4135755"/>
                  <a:pt x="11069532" y="4173855"/>
                </a:cubicBezTo>
                <a:cubicBezTo>
                  <a:pt x="11069532" y="4211955"/>
                  <a:pt x="11069532" y="4233545"/>
                  <a:pt x="11069532" y="4269740"/>
                </a:cubicBezTo>
                <a:cubicBezTo>
                  <a:pt x="11069532" y="4305935"/>
                  <a:pt x="11069532" y="4323080"/>
                  <a:pt x="11069532" y="4355465"/>
                </a:cubicBezTo>
                <a:cubicBezTo>
                  <a:pt x="11069532" y="4387850"/>
                  <a:pt x="11069532" y="4403725"/>
                  <a:pt x="11069532" y="4432300"/>
                </a:cubicBezTo>
                <a:cubicBezTo>
                  <a:pt x="11069532" y="4460875"/>
                  <a:pt x="11069532" y="4470400"/>
                  <a:pt x="11069532" y="4498975"/>
                </a:cubicBezTo>
                <a:cubicBezTo>
                  <a:pt x="11069532" y="4527550"/>
                  <a:pt x="11069532" y="4547235"/>
                  <a:pt x="11069532" y="4575810"/>
                </a:cubicBezTo>
                <a:cubicBezTo>
                  <a:pt x="11069532" y="4604385"/>
                  <a:pt x="11069532" y="4613910"/>
                  <a:pt x="11069532" y="4642485"/>
                </a:cubicBezTo>
                <a:cubicBezTo>
                  <a:pt x="11069532" y="4671060"/>
                  <a:pt x="11069532" y="4688840"/>
                  <a:pt x="11069532" y="4719320"/>
                </a:cubicBezTo>
                <a:cubicBezTo>
                  <a:pt x="11069532" y="4749800"/>
                  <a:pt x="11069532" y="4763135"/>
                  <a:pt x="11069532" y="4795520"/>
                </a:cubicBezTo>
                <a:cubicBezTo>
                  <a:pt x="11069532" y="4827905"/>
                  <a:pt x="11069532" y="4847590"/>
                  <a:pt x="11069532" y="4881880"/>
                </a:cubicBezTo>
                <a:cubicBezTo>
                  <a:pt x="11069532" y="4916170"/>
                  <a:pt x="11071437" y="4933315"/>
                  <a:pt x="11069532" y="4967605"/>
                </a:cubicBezTo>
                <a:cubicBezTo>
                  <a:pt x="11067627" y="5001895"/>
                  <a:pt x="11065722" y="5021580"/>
                  <a:pt x="11060007" y="5053965"/>
                </a:cubicBezTo>
                <a:cubicBezTo>
                  <a:pt x="11054292" y="5086350"/>
                  <a:pt x="11052387" y="5099685"/>
                  <a:pt x="11040957" y="5130165"/>
                </a:cubicBezTo>
                <a:cubicBezTo>
                  <a:pt x="11029527" y="5160645"/>
                  <a:pt x="11018097" y="5174615"/>
                  <a:pt x="11002857" y="5207000"/>
                </a:cubicBezTo>
                <a:cubicBezTo>
                  <a:pt x="10987617" y="5239385"/>
                  <a:pt x="10978092" y="5262245"/>
                  <a:pt x="10964757" y="5292725"/>
                </a:cubicBezTo>
                <a:cubicBezTo>
                  <a:pt x="10951422" y="5323205"/>
                  <a:pt x="10945072" y="5333365"/>
                  <a:pt x="10935547" y="5360035"/>
                </a:cubicBezTo>
                <a:cubicBezTo>
                  <a:pt x="10926022" y="5386705"/>
                  <a:pt x="10922212" y="5400040"/>
                  <a:pt x="10916497" y="5426710"/>
                </a:cubicBezTo>
                <a:cubicBezTo>
                  <a:pt x="10910782" y="5453380"/>
                  <a:pt x="10918402" y="5466715"/>
                  <a:pt x="10906972" y="5493385"/>
                </a:cubicBezTo>
                <a:cubicBezTo>
                  <a:pt x="10895542" y="5520055"/>
                  <a:pt x="10874587" y="5532120"/>
                  <a:pt x="10859347" y="5560695"/>
                </a:cubicBezTo>
                <a:cubicBezTo>
                  <a:pt x="10844107" y="5589270"/>
                  <a:pt x="10840297" y="5608320"/>
                  <a:pt x="10830772" y="5636895"/>
                </a:cubicBezTo>
                <a:cubicBezTo>
                  <a:pt x="10821247" y="5665470"/>
                  <a:pt x="10830772" y="5683250"/>
                  <a:pt x="10811722" y="5704205"/>
                </a:cubicBezTo>
                <a:cubicBezTo>
                  <a:pt x="10792672" y="5725160"/>
                  <a:pt x="10769177" y="5734685"/>
                  <a:pt x="10734887" y="5742305"/>
                </a:cubicBezTo>
                <a:cubicBezTo>
                  <a:pt x="10700597" y="5749925"/>
                  <a:pt x="10679642" y="5736590"/>
                  <a:pt x="10639637" y="5742305"/>
                </a:cubicBezTo>
                <a:cubicBezTo>
                  <a:pt x="10599632" y="5748020"/>
                  <a:pt x="10576137" y="5763260"/>
                  <a:pt x="10534227" y="5770880"/>
                </a:cubicBezTo>
                <a:cubicBezTo>
                  <a:pt x="10492317" y="5778500"/>
                  <a:pt x="10468822" y="5776595"/>
                  <a:pt x="10428817" y="5780405"/>
                </a:cubicBezTo>
                <a:cubicBezTo>
                  <a:pt x="10388812" y="5784215"/>
                  <a:pt x="10377382" y="5784215"/>
                  <a:pt x="10333567" y="5789930"/>
                </a:cubicBezTo>
                <a:cubicBezTo>
                  <a:pt x="10289752" y="5795645"/>
                  <a:pt x="10249112" y="5805170"/>
                  <a:pt x="10209107" y="5808980"/>
                </a:cubicBezTo>
                <a:cubicBezTo>
                  <a:pt x="10169102" y="5812790"/>
                  <a:pt x="10166562" y="5808980"/>
                  <a:pt x="10132272" y="5808980"/>
                </a:cubicBezTo>
                <a:cubicBezTo>
                  <a:pt x="10097982" y="5808980"/>
                  <a:pt x="10069407" y="5808980"/>
                  <a:pt x="10037022" y="5808980"/>
                </a:cubicBezTo>
                <a:cubicBezTo>
                  <a:pt x="10004637" y="5808980"/>
                  <a:pt x="9996382" y="5808980"/>
                  <a:pt x="9969712" y="5808980"/>
                </a:cubicBezTo>
                <a:cubicBezTo>
                  <a:pt x="9943042" y="5808980"/>
                  <a:pt x="9931612" y="5808980"/>
                  <a:pt x="9903037" y="5808980"/>
                </a:cubicBezTo>
                <a:cubicBezTo>
                  <a:pt x="9874462" y="5808980"/>
                  <a:pt x="9855412" y="5808980"/>
                  <a:pt x="9826837" y="5808980"/>
                </a:cubicBezTo>
                <a:cubicBezTo>
                  <a:pt x="9798262" y="5808980"/>
                  <a:pt x="9788102" y="5807075"/>
                  <a:pt x="9759527" y="5808980"/>
                </a:cubicBezTo>
                <a:cubicBezTo>
                  <a:pt x="9730952" y="5810885"/>
                  <a:pt x="9723332" y="5812790"/>
                  <a:pt x="9683327" y="5818505"/>
                </a:cubicBezTo>
                <a:cubicBezTo>
                  <a:pt x="9643322" y="5824220"/>
                  <a:pt x="9604587" y="5834380"/>
                  <a:pt x="9558867" y="5838190"/>
                </a:cubicBezTo>
                <a:cubicBezTo>
                  <a:pt x="9513147" y="5842000"/>
                  <a:pt x="9487747" y="5838190"/>
                  <a:pt x="9453457" y="5838190"/>
                </a:cubicBezTo>
                <a:cubicBezTo>
                  <a:pt x="9419167" y="5838190"/>
                  <a:pt x="9413452" y="5838190"/>
                  <a:pt x="9386782" y="5838190"/>
                </a:cubicBezTo>
                <a:cubicBezTo>
                  <a:pt x="9360112" y="5838190"/>
                  <a:pt x="9348047" y="5838190"/>
                  <a:pt x="9319472" y="5838190"/>
                </a:cubicBezTo>
                <a:cubicBezTo>
                  <a:pt x="9290897" y="5838190"/>
                  <a:pt x="9271847" y="5838190"/>
                  <a:pt x="9243272" y="5838190"/>
                </a:cubicBezTo>
                <a:cubicBezTo>
                  <a:pt x="9214697" y="5838190"/>
                  <a:pt x="9205172" y="5838190"/>
                  <a:pt x="9176597" y="5838190"/>
                </a:cubicBezTo>
                <a:cubicBezTo>
                  <a:pt x="9148022" y="5838190"/>
                  <a:pt x="9128337" y="5838190"/>
                  <a:pt x="9099762" y="5838190"/>
                </a:cubicBezTo>
                <a:cubicBezTo>
                  <a:pt x="9071187" y="5838190"/>
                  <a:pt x="9065472" y="5838190"/>
                  <a:pt x="9033087" y="5838190"/>
                </a:cubicBezTo>
                <a:cubicBezTo>
                  <a:pt x="9000702" y="5838190"/>
                  <a:pt x="8975302" y="5836285"/>
                  <a:pt x="8937202" y="5838190"/>
                </a:cubicBezTo>
                <a:cubicBezTo>
                  <a:pt x="8899102" y="5840095"/>
                  <a:pt x="8879417" y="5845810"/>
                  <a:pt x="8841317" y="5847715"/>
                </a:cubicBezTo>
                <a:cubicBezTo>
                  <a:pt x="8803217" y="5849620"/>
                  <a:pt x="8782262" y="5847715"/>
                  <a:pt x="8746067" y="5847715"/>
                </a:cubicBezTo>
                <a:cubicBezTo>
                  <a:pt x="8709872" y="5847715"/>
                  <a:pt x="8699712" y="5847715"/>
                  <a:pt x="8659707" y="5847715"/>
                </a:cubicBezTo>
                <a:cubicBezTo>
                  <a:pt x="8619702" y="5847715"/>
                  <a:pt x="8593032" y="5847715"/>
                  <a:pt x="8545407" y="5847715"/>
                </a:cubicBezTo>
                <a:cubicBezTo>
                  <a:pt x="8497782" y="5847715"/>
                  <a:pt x="8472382" y="5847715"/>
                  <a:pt x="8420947" y="5847715"/>
                </a:cubicBezTo>
                <a:cubicBezTo>
                  <a:pt x="8369512" y="5847715"/>
                  <a:pt x="8336492" y="5847715"/>
                  <a:pt x="8286962" y="5847715"/>
                </a:cubicBezTo>
                <a:cubicBezTo>
                  <a:pt x="8237432" y="5847715"/>
                  <a:pt x="8223462" y="5847715"/>
                  <a:pt x="8172027" y="5847715"/>
                </a:cubicBezTo>
                <a:cubicBezTo>
                  <a:pt x="8120592" y="5847715"/>
                  <a:pt x="8083762" y="5847715"/>
                  <a:pt x="8028517" y="5847715"/>
                </a:cubicBezTo>
                <a:cubicBezTo>
                  <a:pt x="7973272" y="5847715"/>
                  <a:pt x="7948507" y="5847715"/>
                  <a:pt x="7895167" y="5847715"/>
                </a:cubicBezTo>
                <a:cubicBezTo>
                  <a:pt x="7841827" y="5847715"/>
                  <a:pt x="7812617" y="5847715"/>
                  <a:pt x="7761182" y="5847715"/>
                </a:cubicBezTo>
                <a:cubicBezTo>
                  <a:pt x="7709747" y="5847715"/>
                  <a:pt x="7688157" y="5847715"/>
                  <a:pt x="7636722" y="5847715"/>
                </a:cubicBezTo>
                <a:cubicBezTo>
                  <a:pt x="7585287" y="5847715"/>
                  <a:pt x="7556077" y="5847715"/>
                  <a:pt x="7502737" y="5847715"/>
                </a:cubicBezTo>
                <a:cubicBezTo>
                  <a:pt x="7449397" y="5847715"/>
                  <a:pt x="7423997" y="5847715"/>
                  <a:pt x="7368752" y="5847715"/>
                </a:cubicBezTo>
                <a:cubicBezTo>
                  <a:pt x="7313507" y="5847715"/>
                  <a:pt x="7281122" y="5847715"/>
                  <a:pt x="7225877" y="5847715"/>
                </a:cubicBezTo>
                <a:cubicBezTo>
                  <a:pt x="7170632" y="5847715"/>
                  <a:pt x="7141422" y="5847715"/>
                  <a:pt x="7091892" y="5847715"/>
                </a:cubicBezTo>
                <a:cubicBezTo>
                  <a:pt x="7042362" y="5847715"/>
                  <a:pt x="7024582" y="5847715"/>
                  <a:pt x="6976957" y="5847715"/>
                </a:cubicBezTo>
                <a:cubicBezTo>
                  <a:pt x="6929332" y="5847715"/>
                  <a:pt x="6900122" y="5847715"/>
                  <a:pt x="6852497" y="5847715"/>
                </a:cubicBezTo>
                <a:cubicBezTo>
                  <a:pt x="6804872" y="5847715"/>
                  <a:pt x="6783917" y="5843905"/>
                  <a:pt x="6738197" y="5847715"/>
                </a:cubicBezTo>
                <a:cubicBezTo>
                  <a:pt x="6692477" y="5851525"/>
                  <a:pt x="6665172" y="5862955"/>
                  <a:pt x="6623262" y="5866765"/>
                </a:cubicBezTo>
                <a:cubicBezTo>
                  <a:pt x="6581352" y="5870575"/>
                  <a:pt x="6565477" y="5866765"/>
                  <a:pt x="6527377" y="5866765"/>
                </a:cubicBezTo>
                <a:cubicBezTo>
                  <a:pt x="6489277" y="5866765"/>
                  <a:pt x="6468322" y="5866765"/>
                  <a:pt x="6432127" y="5866765"/>
                </a:cubicBezTo>
                <a:cubicBezTo>
                  <a:pt x="6395932" y="5866765"/>
                  <a:pt x="6381962" y="5866765"/>
                  <a:pt x="6345767" y="5866765"/>
                </a:cubicBezTo>
                <a:cubicBezTo>
                  <a:pt x="6309572" y="5866765"/>
                  <a:pt x="6288617" y="5866765"/>
                  <a:pt x="6250517" y="5866765"/>
                </a:cubicBezTo>
                <a:cubicBezTo>
                  <a:pt x="6212417" y="5866765"/>
                  <a:pt x="6192732" y="5866765"/>
                  <a:pt x="6154632" y="5866765"/>
                </a:cubicBezTo>
                <a:cubicBezTo>
                  <a:pt x="6116532" y="5866765"/>
                  <a:pt x="6094942" y="5866765"/>
                  <a:pt x="6058747" y="5866765"/>
                </a:cubicBezTo>
                <a:cubicBezTo>
                  <a:pt x="6022552" y="5866765"/>
                  <a:pt x="6009217" y="5866765"/>
                  <a:pt x="5973022" y="5866765"/>
                </a:cubicBezTo>
                <a:cubicBezTo>
                  <a:pt x="5936827" y="5866765"/>
                  <a:pt x="5915237" y="5866765"/>
                  <a:pt x="5877137" y="5866765"/>
                </a:cubicBezTo>
                <a:cubicBezTo>
                  <a:pt x="5839037" y="5866765"/>
                  <a:pt x="5819987" y="5866765"/>
                  <a:pt x="5781887" y="5866765"/>
                </a:cubicBezTo>
                <a:cubicBezTo>
                  <a:pt x="5743787" y="5866765"/>
                  <a:pt x="5722197" y="5866765"/>
                  <a:pt x="5686002" y="5866765"/>
                </a:cubicBezTo>
                <a:cubicBezTo>
                  <a:pt x="5649807" y="5866765"/>
                  <a:pt x="5636472" y="5866765"/>
                  <a:pt x="5600277" y="5866765"/>
                </a:cubicBezTo>
                <a:cubicBezTo>
                  <a:pt x="5564082" y="5866765"/>
                  <a:pt x="5542492" y="5866765"/>
                  <a:pt x="5504392" y="5866765"/>
                </a:cubicBezTo>
                <a:cubicBezTo>
                  <a:pt x="5466292" y="5866765"/>
                  <a:pt x="5440892" y="5866765"/>
                  <a:pt x="5408507" y="5866765"/>
                </a:cubicBezTo>
                <a:cubicBezTo>
                  <a:pt x="5376122" y="5866765"/>
                  <a:pt x="5370407" y="5866765"/>
                  <a:pt x="5341832" y="5866765"/>
                </a:cubicBezTo>
                <a:cubicBezTo>
                  <a:pt x="5313257" y="5866765"/>
                  <a:pt x="5293572" y="5866765"/>
                  <a:pt x="5264997" y="5866765"/>
                </a:cubicBezTo>
                <a:cubicBezTo>
                  <a:pt x="5236422" y="5866765"/>
                  <a:pt x="5226897" y="5866765"/>
                  <a:pt x="5198322" y="5866765"/>
                </a:cubicBezTo>
                <a:cubicBezTo>
                  <a:pt x="5169747" y="5866765"/>
                  <a:pt x="5150697" y="5866765"/>
                  <a:pt x="5122122" y="5866765"/>
                </a:cubicBezTo>
                <a:cubicBezTo>
                  <a:pt x="5093547" y="5866765"/>
                  <a:pt x="5087197" y="5866765"/>
                  <a:pt x="5054812" y="5866765"/>
                </a:cubicBezTo>
                <a:cubicBezTo>
                  <a:pt x="5022427" y="5866765"/>
                  <a:pt x="4991947" y="5866765"/>
                  <a:pt x="4959562" y="5866765"/>
                </a:cubicBezTo>
                <a:cubicBezTo>
                  <a:pt x="4927177" y="5866765"/>
                  <a:pt x="4924637" y="5866765"/>
                  <a:pt x="4892252" y="5866765"/>
                </a:cubicBezTo>
                <a:cubicBezTo>
                  <a:pt x="4859867" y="5866765"/>
                  <a:pt x="4838912" y="5866765"/>
                  <a:pt x="4797002" y="5866765"/>
                </a:cubicBezTo>
                <a:cubicBezTo>
                  <a:pt x="4755092" y="5866765"/>
                  <a:pt x="4723977" y="5866765"/>
                  <a:pt x="4682067" y="5866765"/>
                </a:cubicBezTo>
                <a:cubicBezTo>
                  <a:pt x="4640157" y="5866765"/>
                  <a:pt x="4624282" y="5866765"/>
                  <a:pt x="4586182" y="5866765"/>
                </a:cubicBezTo>
                <a:cubicBezTo>
                  <a:pt x="4548082" y="5866765"/>
                  <a:pt x="4532842" y="5866765"/>
                  <a:pt x="4490932" y="5866765"/>
                </a:cubicBezTo>
                <a:cubicBezTo>
                  <a:pt x="4449022" y="5866765"/>
                  <a:pt x="4421717" y="5866765"/>
                  <a:pt x="4375997" y="5866765"/>
                </a:cubicBezTo>
                <a:cubicBezTo>
                  <a:pt x="4330277" y="5866765"/>
                  <a:pt x="4306782" y="5866765"/>
                  <a:pt x="4261062" y="5866765"/>
                </a:cubicBezTo>
                <a:cubicBezTo>
                  <a:pt x="4215342" y="5866765"/>
                  <a:pt x="4192482" y="5866765"/>
                  <a:pt x="4146762" y="5866765"/>
                </a:cubicBezTo>
                <a:cubicBezTo>
                  <a:pt x="4101042" y="5866765"/>
                  <a:pt x="4083262" y="5866765"/>
                  <a:pt x="4031827" y="5866765"/>
                </a:cubicBezTo>
                <a:cubicBezTo>
                  <a:pt x="3980392" y="5866765"/>
                  <a:pt x="3943562" y="5866765"/>
                  <a:pt x="3888317" y="5866765"/>
                </a:cubicBezTo>
                <a:cubicBezTo>
                  <a:pt x="3833072" y="5866765"/>
                  <a:pt x="3803862" y="5866765"/>
                  <a:pt x="3754332" y="5866765"/>
                </a:cubicBezTo>
                <a:cubicBezTo>
                  <a:pt x="3704802" y="5866765"/>
                  <a:pt x="3685117" y="5866765"/>
                  <a:pt x="3639397" y="5866765"/>
                </a:cubicBezTo>
                <a:cubicBezTo>
                  <a:pt x="3593677" y="5866765"/>
                  <a:pt x="3576532" y="5866765"/>
                  <a:pt x="3525097" y="5866765"/>
                </a:cubicBezTo>
                <a:cubicBezTo>
                  <a:pt x="3473662" y="5866765"/>
                  <a:pt x="3436832" y="5866765"/>
                  <a:pt x="3381587" y="5866765"/>
                </a:cubicBezTo>
                <a:cubicBezTo>
                  <a:pt x="3326342" y="5866765"/>
                  <a:pt x="3302847" y="5866765"/>
                  <a:pt x="3247602" y="5866765"/>
                </a:cubicBezTo>
                <a:cubicBezTo>
                  <a:pt x="3192357" y="5866765"/>
                  <a:pt x="3155527" y="5866765"/>
                  <a:pt x="3104092" y="5866765"/>
                </a:cubicBezTo>
                <a:cubicBezTo>
                  <a:pt x="3052657" y="5866765"/>
                  <a:pt x="3034877" y="5866765"/>
                  <a:pt x="2989157" y="5866765"/>
                </a:cubicBezTo>
                <a:cubicBezTo>
                  <a:pt x="2943437" y="5866765"/>
                  <a:pt x="2920577" y="5866765"/>
                  <a:pt x="2874857" y="5866765"/>
                </a:cubicBezTo>
                <a:cubicBezTo>
                  <a:pt x="2829137" y="5866765"/>
                  <a:pt x="2801832" y="5866765"/>
                  <a:pt x="2759922" y="5866765"/>
                </a:cubicBezTo>
                <a:cubicBezTo>
                  <a:pt x="2718012" y="5866765"/>
                  <a:pt x="2700232" y="5866765"/>
                  <a:pt x="2664037" y="5866765"/>
                </a:cubicBezTo>
                <a:cubicBezTo>
                  <a:pt x="2627842" y="5866765"/>
                  <a:pt x="2614507" y="5866765"/>
                  <a:pt x="2578312" y="5866765"/>
                </a:cubicBezTo>
                <a:cubicBezTo>
                  <a:pt x="2542117" y="5866765"/>
                  <a:pt x="2520527" y="5866765"/>
                  <a:pt x="2482427" y="5866765"/>
                </a:cubicBezTo>
                <a:cubicBezTo>
                  <a:pt x="2444327" y="5866765"/>
                  <a:pt x="2425277" y="5866765"/>
                  <a:pt x="2387177" y="5866765"/>
                </a:cubicBezTo>
                <a:cubicBezTo>
                  <a:pt x="2349077" y="5866765"/>
                  <a:pt x="2327487" y="5866765"/>
                  <a:pt x="2291292" y="5866765"/>
                </a:cubicBezTo>
                <a:cubicBezTo>
                  <a:pt x="2255097" y="5866765"/>
                  <a:pt x="2241762" y="5866765"/>
                  <a:pt x="2205567" y="5866765"/>
                </a:cubicBezTo>
                <a:cubicBezTo>
                  <a:pt x="2169372" y="5866765"/>
                  <a:pt x="2147782" y="5866765"/>
                  <a:pt x="2109682" y="5866765"/>
                </a:cubicBezTo>
                <a:cubicBezTo>
                  <a:pt x="2071582" y="5866765"/>
                  <a:pt x="2051897" y="5866765"/>
                  <a:pt x="2013797" y="5866765"/>
                </a:cubicBezTo>
                <a:cubicBezTo>
                  <a:pt x="1975697" y="5866765"/>
                  <a:pt x="1950932" y="5866765"/>
                  <a:pt x="1918547" y="5866765"/>
                </a:cubicBezTo>
                <a:cubicBezTo>
                  <a:pt x="1886162" y="5866765"/>
                  <a:pt x="1883622" y="5866765"/>
                  <a:pt x="1851237" y="5866765"/>
                </a:cubicBezTo>
                <a:cubicBezTo>
                  <a:pt x="1818852" y="5866765"/>
                  <a:pt x="1788372" y="5866765"/>
                  <a:pt x="1755987" y="5866765"/>
                </a:cubicBezTo>
                <a:cubicBezTo>
                  <a:pt x="1723602" y="5866765"/>
                  <a:pt x="1721062" y="5866765"/>
                  <a:pt x="1688677" y="5866765"/>
                </a:cubicBezTo>
                <a:cubicBezTo>
                  <a:pt x="1656292" y="5866765"/>
                  <a:pt x="1631527" y="5866765"/>
                  <a:pt x="1593427" y="5866765"/>
                </a:cubicBezTo>
                <a:cubicBezTo>
                  <a:pt x="1555327" y="5866765"/>
                  <a:pt x="1529927" y="5866765"/>
                  <a:pt x="1497542" y="5866765"/>
                </a:cubicBezTo>
                <a:cubicBezTo>
                  <a:pt x="1465157" y="5866765"/>
                  <a:pt x="1459442" y="5866765"/>
                  <a:pt x="1430867" y="5866765"/>
                </a:cubicBezTo>
                <a:cubicBezTo>
                  <a:pt x="1402292" y="5866765"/>
                  <a:pt x="1392132" y="5866765"/>
                  <a:pt x="1354032" y="5866765"/>
                </a:cubicBezTo>
                <a:cubicBezTo>
                  <a:pt x="1315932" y="5866765"/>
                  <a:pt x="1283547" y="5866765"/>
                  <a:pt x="1239732" y="5866765"/>
                </a:cubicBezTo>
                <a:cubicBezTo>
                  <a:pt x="1195917" y="5866765"/>
                  <a:pt x="1180042" y="5866765"/>
                  <a:pt x="1134322" y="5866765"/>
                </a:cubicBezTo>
                <a:cubicBezTo>
                  <a:pt x="1088602" y="5866765"/>
                  <a:pt x="1053677" y="5866765"/>
                  <a:pt x="1009862" y="5866765"/>
                </a:cubicBezTo>
                <a:cubicBezTo>
                  <a:pt x="966047" y="5866765"/>
                  <a:pt x="946997" y="5866765"/>
                  <a:pt x="914612" y="5866765"/>
                </a:cubicBezTo>
                <a:cubicBezTo>
                  <a:pt x="882227" y="5866765"/>
                  <a:pt x="875877" y="5866765"/>
                  <a:pt x="847302" y="5866765"/>
                </a:cubicBezTo>
                <a:cubicBezTo>
                  <a:pt x="818727" y="5866765"/>
                  <a:pt x="799677" y="5866765"/>
                  <a:pt x="771102" y="5866765"/>
                </a:cubicBezTo>
                <a:cubicBezTo>
                  <a:pt x="742527" y="5866765"/>
                  <a:pt x="730462" y="5866765"/>
                  <a:pt x="703792" y="5866765"/>
                </a:cubicBezTo>
                <a:cubicBezTo>
                  <a:pt x="677122" y="5866765"/>
                  <a:pt x="665692" y="5866765"/>
                  <a:pt x="637117" y="5866765"/>
                </a:cubicBezTo>
                <a:cubicBezTo>
                  <a:pt x="608542" y="5866765"/>
                  <a:pt x="589492" y="5866765"/>
                  <a:pt x="560917" y="5866765"/>
                </a:cubicBezTo>
                <a:cubicBezTo>
                  <a:pt x="532342" y="5866765"/>
                  <a:pt x="520277" y="5866765"/>
                  <a:pt x="493607" y="5866765"/>
                </a:cubicBezTo>
                <a:cubicBezTo>
                  <a:pt x="466937" y="5866765"/>
                  <a:pt x="455507" y="5868670"/>
                  <a:pt x="426932" y="5866765"/>
                </a:cubicBezTo>
                <a:cubicBezTo>
                  <a:pt x="398357" y="5864860"/>
                  <a:pt x="380577" y="5861050"/>
                  <a:pt x="350097" y="5857240"/>
                </a:cubicBezTo>
                <a:cubicBezTo>
                  <a:pt x="319617" y="5853430"/>
                  <a:pt x="302472" y="5853430"/>
                  <a:pt x="273897" y="5847715"/>
                </a:cubicBezTo>
                <a:cubicBezTo>
                  <a:pt x="245322" y="5842000"/>
                  <a:pt x="233257" y="5834380"/>
                  <a:pt x="206587" y="5828665"/>
                </a:cubicBezTo>
                <a:cubicBezTo>
                  <a:pt x="179917" y="5822950"/>
                  <a:pt x="166582" y="5822315"/>
                  <a:pt x="139912" y="5818505"/>
                </a:cubicBezTo>
                <a:cubicBezTo>
                  <a:pt x="113242" y="5814695"/>
                  <a:pt x="99907" y="5814695"/>
                  <a:pt x="73237" y="5808980"/>
                </a:cubicBezTo>
                <a:cubicBezTo>
                  <a:pt x="46567" y="5803265"/>
                  <a:pt x="19262" y="5812790"/>
                  <a:pt x="5927" y="5789930"/>
                </a:cubicBezTo>
                <a:cubicBezTo>
                  <a:pt x="-7408" y="5767070"/>
                  <a:pt x="5927" y="5727065"/>
                  <a:pt x="5927" y="5694680"/>
                </a:cubicBezTo>
                <a:cubicBezTo>
                  <a:pt x="5927" y="5662295"/>
                  <a:pt x="5927" y="5659755"/>
                  <a:pt x="5927" y="5627370"/>
                </a:cubicBezTo>
                <a:cubicBezTo>
                  <a:pt x="5927" y="5594985"/>
                  <a:pt x="5927" y="5572125"/>
                  <a:pt x="5927" y="5532120"/>
                </a:cubicBezTo>
                <a:cubicBezTo>
                  <a:pt x="5927" y="5492115"/>
                  <a:pt x="5927" y="5461000"/>
                  <a:pt x="5927" y="5426710"/>
                </a:cubicBezTo>
                <a:cubicBezTo>
                  <a:pt x="5927" y="5392420"/>
                  <a:pt x="5927" y="5392420"/>
                  <a:pt x="5927" y="5360035"/>
                </a:cubicBezTo>
                <a:cubicBezTo>
                  <a:pt x="5927" y="5327650"/>
                  <a:pt x="5927" y="5306060"/>
                  <a:pt x="5927" y="5264150"/>
                </a:cubicBezTo>
                <a:cubicBezTo>
                  <a:pt x="5927" y="5222240"/>
                  <a:pt x="5927" y="5194935"/>
                  <a:pt x="5927" y="5149215"/>
                </a:cubicBezTo>
                <a:cubicBezTo>
                  <a:pt x="5927" y="5103495"/>
                  <a:pt x="5927" y="5080635"/>
                  <a:pt x="5927" y="5034915"/>
                </a:cubicBezTo>
                <a:cubicBezTo>
                  <a:pt x="5927" y="4989195"/>
                  <a:pt x="5927" y="4961890"/>
                  <a:pt x="5927" y="4919980"/>
                </a:cubicBezTo>
                <a:cubicBezTo>
                  <a:pt x="5927" y="4878070"/>
                  <a:pt x="5927" y="4862195"/>
                  <a:pt x="5927" y="4824095"/>
                </a:cubicBezTo>
                <a:cubicBezTo>
                  <a:pt x="5927" y="4785995"/>
                  <a:pt x="5927" y="4765040"/>
                  <a:pt x="5927" y="4728845"/>
                </a:cubicBezTo>
                <a:cubicBezTo>
                  <a:pt x="5927" y="4692650"/>
                  <a:pt x="5927" y="4678680"/>
                  <a:pt x="5927" y="4642485"/>
                </a:cubicBezTo>
                <a:cubicBezTo>
                  <a:pt x="5927" y="4606290"/>
                  <a:pt x="5927" y="4581525"/>
                  <a:pt x="5927" y="4547235"/>
                </a:cubicBezTo>
                <a:cubicBezTo>
                  <a:pt x="5927" y="4512945"/>
                  <a:pt x="5927" y="4498975"/>
                  <a:pt x="5927" y="4470400"/>
                </a:cubicBezTo>
                <a:cubicBezTo>
                  <a:pt x="5927" y="4441825"/>
                  <a:pt x="5927" y="4430395"/>
                  <a:pt x="5927" y="4403725"/>
                </a:cubicBezTo>
                <a:cubicBezTo>
                  <a:pt x="5927" y="4377055"/>
                  <a:pt x="5927" y="4364990"/>
                  <a:pt x="5927" y="4336415"/>
                </a:cubicBezTo>
                <a:cubicBezTo>
                  <a:pt x="5927" y="4307840"/>
                  <a:pt x="5927" y="4288790"/>
                  <a:pt x="5927" y="4260215"/>
                </a:cubicBezTo>
                <a:cubicBezTo>
                  <a:pt x="5927" y="4231640"/>
                  <a:pt x="5927" y="4221480"/>
                  <a:pt x="5927" y="4192905"/>
                </a:cubicBezTo>
                <a:cubicBezTo>
                  <a:pt x="5927" y="4164330"/>
                  <a:pt x="5927" y="4145280"/>
                  <a:pt x="5927" y="4116705"/>
                </a:cubicBezTo>
                <a:cubicBezTo>
                  <a:pt x="5927" y="4088130"/>
                  <a:pt x="5927" y="4082415"/>
                  <a:pt x="5927" y="4050030"/>
                </a:cubicBezTo>
                <a:cubicBezTo>
                  <a:pt x="5927" y="4017645"/>
                  <a:pt x="5927" y="3986530"/>
                  <a:pt x="5927" y="3954145"/>
                </a:cubicBezTo>
                <a:cubicBezTo>
                  <a:pt x="5927" y="3921760"/>
                  <a:pt x="5927" y="3919855"/>
                  <a:pt x="5927" y="3887470"/>
                </a:cubicBezTo>
                <a:cubicBezTo>
                  <a:pt x="5927" y="3855085"/>
                  <a:pt x="5927" y="3823970"/>
                  <a:pt x="5927" y="3791585"/>
                </a:cubicBezTo>
                <a:cubicBezTo>
                  <a:pt x="5927" y="3759200"/>
                  <a:pt x="5927" y="3757295"/>
                  <a:pt x="5927" y="3724910"/>
                </a:cubicBezTo>
                <a:cubicBezTo>
                  <a:pt x="5927" y="3692525"/>
                  <a:pt x="5927" y="3663315"/>
                  <a:pt x="5927" y="3629025"/>
                </a:cubicBezTo>
                <a:cubicBezTo>
                  <a:pt x="5927" y="3594735"/>
                  <a:pt x="5927" y="3581400"/>
                  <a:pt x="5927" y="3552825"/>
                </a:cubicBezTo>
                <a:cubicBezTo>
                  <a:pt x="5927" y="3524250"/>
                  <a:pt x="5927" y="3517900"/>
                  <a:pt x="5927" y="3485515"/>
                </a:cubicBezTo>
                <a:cubicBezTo>
                  <a:pt x="5927" y="3453130"/>
                  <a:pt x="5927" y="3422650"/>
                  <a:pt x="5927" y="3390265"/>
                </a:cubicBezTo>
                <a:cubicBezTo>
                  <a:pt x="5927" y="3357880"/>
                  <a:pt x="5927" y="3355340"/>
                  <a:pt x="5927" y="3322955"/>
                </a:cubicBezTo>
                <a:cubicBezTo>
                  <a:pt x="5927" y="3290570"/>
                  <a:pt x="5927" y="3260090"/>
                  <a:pt x="5927" y="3227705"/>
                </a:cubicBezTo>
                <a:cubicBezTo>
                  <a:pt x="5927" y="3195320"/>
                  <a:pt x="5927" y="3188970"/>
                  <a:pt x="5927" y="3160395"/>
                </a:cubicBezTo>
                <a:cubicBezTo>
                  <a:pt x="5927" y="3131820"/>
                  <a:pt x="4022" y="3118485"/>
                  <a:pt x="5927" y="3084195"/>
                </a:cubicBezTo>
                <a:cubicBezTo>
                  <a:pt x="7832" y="3049905"/>
                  <a:pt x="11642" y="3026410"/>
                  <a:pt x="15452" y="2988310"/>
                </a:cubicBezTo>
                <a:cubicBezTo>
                  <a:pt x="19262" y="2950210"/>
                  <a:pt x="23072" y="2930525"/>
                  <a:pt x="24977" y="2892425"/>
                </a:cubicBezTo>
                <a:cubicBezTo>
                  <a:pt x="26882" y="2854325"/>
                  <a:pt x="24977" y="2835275"/>
                  <a:pt x="24977" y="2797175"/>
                </a:cubicBezTo>
                <a:cubicBezTo>
                  <a:pt x="24977" y="2759075"/>
                  <a:pt x="24977" y="2737485"/>
                  <a:pt x="24977" y="2701290"/>
                </a:cubicBezTo>
                <a:cubicBezTo>
                  <a:pt x="24977" y="2665095"/>
                  <a:pt x="24977" y="2651760"/>
                  <a:pt x="24977" y="2615565"/>
                </a:cubicBezTo>
                <a:cubicBezTo>
                  <a:pt x="24977" y="2579370"/>
                  <a:pt x="24977" y="2553970"/>
                  <a:pt x="24977" y="2519680"/>
                </a:cubicBezTo>
                <a:cubicBezTo>
                  <a:pt x="24977" y="2485390"/>
                  <a:pt x="24977" y="2472055"/>
                  <a:pt x="24977" y="2443480"/>
                </a:cubicBezTo>
                <a:cubicBezTo>
                  <a:pt x="24977" y="2414905"/>
                  <a:pt x="24977" y="2408555"/>
                  <a:pt x="24977" y="2376170"/>
                </a:cubicBezTo>
                <a:cubicBezTo>
                  <a:pt x="24977" y="2343785"/>
                  <a:pt x="24977" y="2319020"/>
                  <a:pt x="24977" y="2280920"/>
                </a:cubicBezTo>
                <a:cubicBezTo>
                  <a:pt x="24977" y="2242820"/>
                  <a:pt x="24977" y="2217420"/>
                  <a:pt x="24977" y="2185035"/>
                </a:cubicBezTo>
                <a:cubicBezTo>
                  <a:pt x="24977" y="2152650"/>
                  <a:pt x="24977" y="2145030"/>
                  <a:pt x="24977" y="2118360"/>
                </a:cubicBezTo>
                <a:cubicBezTo>
                  <a:pt x="24977" y="2091690"/>
                  <a:pt x="24977" y="2079625"/>
                  <a:pt x="24977" y="2051050"/>
                </a:cubicBezTo>
                <a:cubicBezTo>
                  <a:pt x="24977" y="2022475"/>
                  <a:pt x="24977" y="2009140"/>
                  <a:pt x="24977" y="1974850"/>
                </a:cubicBezTo>
                <a:cubicBezTo>
                  <a:pt x="24977" y="1940560"/>
                  <a:pt x="24977" y="1915160"/>
                  <a:pt x="24977" y="1878965"/>
                </a:cubicBezTo>
                <a:cubicBezTo>
                  <a:pt x="24977" y="1842770"/>
                  <a:pt x="24977" y="1825625"/>
                  <a:pt x="24977" y="1793240"/>
                </a:cubicBezTo>
                <a:cubicBezTo>
                  <a:pt x="24977" y="1760855"/>
                  <a:pt x="21167" y="1756410"/>
                  <a:pt x="24977" y="1716405"/>
                </a:cubicBezTo>
                <a:cubicBezTo>
                  <a:pt x="28787" y="1676400"/>
                  <a:pt x="40217" y="1635760"/>
                  <a:pt x="44027" y="1591945"/>
                </a:cubicBezTo>
                <a:cubicBezTo>
                  <a:pt x="47837" y="1548130"/>
                  <a:pt x="44027" y="1540510"/>
                  <a:pt x="44027" y="1496695"/>
                </a:cubicBezTo>
                <a:cubicBezTo>
                  <a:pt x="44027" y="1452880"/>
                  <a:pt x="44027" y="1410335"/>
                  <a:pt x="44027" y="1372235"/>
                </a:cubicBezTo>
                <a:cubicBezTo>
                  <a:pt x="44027" y="1334135"/>
                  <a:pt x="44027" y="1334135"/>
                  <a:pt x="44027" y="1305560"/>
                </a:cubicBezTo>
                <a:cubicBezTo>
                  <a:pt x="44027" y="1276985"/>
                  <a:pt x="42122" y="1259205"/>
                  <a:pt x="44027" y="1228725"/>
                </a:cubicBezTo>
                <a:cubicBezTo>
                  <a:pt x="45932" y="1198245"/>
                  <a:pt x="47837" y="1181100"/>
                  <a:pt x="53552" y="1152525"/>
                </a:cubicBezTo>
                <a:cubicBezTo>
                  <a:pt x="59267" y="1123950"/>
                  <a:pt x="69427" y="1113790"/>
                  <a:pt x="73237" y="1085215"/>
                </a:cubicBezTo>
                <a:cubicBezTo>
                  <a:pt x="77047" y="1056640"/>
                  <a:pt x="73237" y="1037590"/>
                  <a:pt x="73237" y="1009015"/>
                </a:cubicBezTo>
                <a:cubicBezTo>
                  <a:pt x="73237" y="980440"/>
                  <a:pt x="71332" y="975995"/>
                  <a:pt x="73237" y="941705"/>
                </a:cubicBezTo>
                <a:cubicBezTo>
                  <a:pt x="75142" y="907415"/>
                  <a:pt x="77047" y="878840"/>
                  <a:pt x="82762" y="836930"/>
                </a:cubicBezTo>
                <a:cubicBezTo>
                  <a:pt x="88477" y="795020"/>
                  <a:pt x="96097" y="767715"/>
                  <a:pt x="101812" y="731520"/>
                </a:cubicBezTo>
                <a:cubicBezTo>
                  <a:pt x="107527" y="695325"/>
                  <a:pt x="109432" y="687705"/>
                  <a:pt x="111337" y="655320"/>
                </a:cubicBezTo>
                <a:cubicBezTo>
                  <a:pt x="113242" y="622935"/>
                  <a:pt x="109432" y="605155"/>
                  <a:pt x="111337" y="568960"/>
                </a:cubicBezTo>
                <a:cubicBezTo>
                  <a:pt x="113242" y="532765"/>
                  <a:pt x="115147" y="506095"/>
                  <a:pt x="120862" y="473710"/>
                </a:cubicBezTo>
                <a:cubicBezTo>
                  <a:pt x="126577" y="441325"/>
                  <a:pt x="136102" y="434975"/>
                  <a:pt x="139912" y="406400"/>
                </a:cubicBezTo>
                <a:cubicBezTo>
                  <a:pt x="143722" y="377825"/>
                  <a:pt x="138007" y="358775"/>
                  <a:pt x="139912" y="330200"/>
                </a:cubicBezTo>
                <a:cubicBezTo>
                  <a:pt x="141817" y="301625"/>
                  <a:pt x="147532" y="289560"/>
                  <a:pt x="149437" y="262890"/>
                </a:cubicBezTo>
                <a:cubicBezTo>
                  <a:pt x="151342" y="236220"/>
                  <a:pt x="160867" y="222885"/>
                  <a:pt x="149437" y="196215"/>
                </a:cubicBezTo>
                <a:cubicBezTo>
                  <a:pt x="138007" y="169545"/>
                  <a:pt x="105622" y="155575"/>
                  <a:pt x="92287" y="128905"/>
                </a:cubicBezTo>
                <a:cubicBezTo>
                  <a:pt x="78952" y="102235"/>
                  <a:pt x="80857" y="86995"/>
                  <a:pt x="82762" y="62230"/>
                </a:cubicBezTo>
                <a:cubicBezTo>
                  <a:pt x="84667" y="37465"/>
                  <a:pt x="78952" y="16510"/>
                  <a:pt x="101812" y="5080"/>
                </a:cubicBezTo>
                <a:close/>
              </a:path>
            </a:pathLst>
          </a:cu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a:solidFill>
                <a:srgbClr val="FFFFFF"/>
              </a:solidFill>
              <a:latin typeface="Calibri" panose="020F0502020204030204"/>
              <a:ea typeface="微软雅黑" panose="020B0503020204020204" charset="-122"/>
            </a:endParaRPr>
          </a:p>
        </p:txBody>
      </p:sp>
      <p:sp>
        <p:nvSpPr>
          <p:cNvPr id="7172" name="任意多边形 12"/>
          <p:cNvSpPr/>
          <p:nvPr/>
        </p:nvSpPr>
        <p:spPr>
          <a:xfrm flipH="1" flipV="1">
            <a:off x="406400" y="612775"/>
            <a:ext cx="11226800" cy="5868988"/>
          </a:xfrm>
          <a:custGeom>
            <a:avLst/>
            <a:gdLst/>
            <a:ahLst/>
            <a:cxnLst>
              <a:cxn ang="0">
                <a:pos x="103217" y="5079"/>
              </a:cxn>
              <a:cxn ang="0">
                <a:pos x="199784" y="5079"/>
              </a:cxn>
              <a:cxn ang="0">
                <a:pos x="268024" y="5079"/>
              </a:cxn>
              <a:cxn ang="0">
                <a:pos x="345277" y="5079"/>
              </a:cxn>
              <a:cxn ang="0">
                <a:pos x="413517" y="5079"/>
              </a:cxn>
              <a:cxn ang="0">
                <a:pos x="481114" y="5079"/>
              </a:cxn>
              <a:cxn ang="0">
                <a:pos x="607294" y="5079"/>
              </a:cxn>
              <a:cxn ang="0">
                <a:pos x="743130" y="5079"/>
              </a:cxn>
              <a:cxn ang="0">
                <a:pos x="878323" y="5079"/>
              </a:cxn>
              <a:cxn ang="0">
                <a:pos x="1043130" y="5079"/>
              </a:cxn>
              <a:cxn ang="0">
                <a:pos x="1207936" y="5079"/>
              </a:cxn>
              <a:cxn ang="0">
                <a:pos x="1343773" y="5079"/>
              </a:cxn>
              <a:cxn ang="0">
                <a:pos x="1508579" y="5079"/>
              </a:cxn>
              <a:cxn ang="0">
                <a:pos x="1673386" y="5079"/>
              </a:cxn>
              <a:cxn ang="0">
                <a:pos x="1838192" y="5079"/>
              </a:cxn>
              <a:cxn ang="0">
                <a:pos x="2002999" y="5079"/>
              </a:cxn>
              <a:cxn ang="0">
                <a:pos x="2158149" y="5079"/>
              </a:cxn>
              <a:cxn ang="0">
                <a:pos x="2303642" y="5079"/>
              </a:cxn>
              <a:cxn ang="0">
                <a:pos x="2439479" y="5079"/>
              </a:cxn>
              <a:cxn ang="0">
                <a:pos x="2584972" y="5079"/>
              </a:cxn>
              <a:cxn ang="0">
                <a:pos x="2720808" y="5079"/>
              </a:cxn>
              <a:cxn ang="0">
                <a:pos x="2865658" y="5079"/>
              </a:cxn>
              <a:cxn ang="0">
                <a:pos x="3001495" y="5079"/>
              </a:cxn>
              <a:cxn ang="0">
                <a:pos x="3137331" y="5079"/>
              </a:cxn>
              <a:cxn ang="0">
                <a:pos x="3282824" y="5079"/>
              </a:cxn>
              <a:cxn ang="0">
                <a:pos x="3418661" y="5079"/>
              </a:cxn>
              <a:cxn ang="0">
                <a:pos x="3535184" y="5079"/>
              </a:cxn>
              <a:cxn ang="0">
                <a:pos x="3660721" y="5079"/>
              </a:cxn>
              <a:cxn ang="0">
                <a:pos x="3777244" y="5079"/>
              </a:cxn>
              <a:cxn ang="0">
                <a:pos x="3864797" y="5079"/>
              </a:cxn>
              <a:cxn ang="0">
                <a:pos x="3990334" y="5079"/>
              </a:cxn>
              <a:cxn ang="0">
                <a:pos x="4077887" y="5079"/>
              </a:cxn>
              <a:cxn ang="0">
                <a:pos x="4174453" y="5079"/>
              </a:cxn>
              <a:cxn ang="0">
                <a:pos x="4271663" y="5079"/>
              </a:cxn>
              <a:cxn ang="0">
                <a:pos x="4368874" y="5079"/>
              </a:cxn>
              <a:cxn ang="0">
                <a:pos x="4436470" y="5079"/>
              </a:cxn>
              <a:cxn ang="0">
                <a:pos x="4533680" y="5079"/>
              </a:cxn>
              <a:cxn ang="0">
                <a:pos x="4601277" y="5079"/>
              </a:cxn>
              <a:cxn ang="0">
                <a:pos x="4698487" y="5079"/>
              </a:cxn>
              <a:cxn ang="0">
                <a:pos x="4795053" y="5079"/>
              </a:cxn>
              <a:cxn ang="0">
                <a:pos x="4863293" y="5079"/>
              </a:cxn>
              <a:cxn ang="0">
                <a:pos x="4959859" y="5079"/>
              </a:cxn>
              <a:cxn ang="0">
                <a:pos x="5057070" y="5079"/>
              </a:cxn>
              <a:cxn ang="0">
                <a:pos x="5143979" y="5079"/>
              </a:cxn>
              <a:cxn ang="0">
                <a:pos x="5241189" y="5079"/>
              </a:cxn>
              <a:cxn ang="0">
                <a:pos x="5337756" y="5079"/>
              </a:cxn>
              <a:cxn ang="0">
                <a:pos x="5434966" y="5079"/>
              </a:cxn>
              <a:cxn ang="0">
                <a:pos x="5532176" y="5079"/>
              </a:cxn>
              <a:cxn ang="0">
                <a:pos x="5619086" y="5079"/>
              </a:cxn>
              <a:cxn ang="0">
                <a:pos x="5716296" y="5079"/>
              </a:cxn>
              <a:cxn ang="0">
                <a:pos x="5812862" y="5079"/>
              </a:cxn>
              <a:cxn ang="0">
                <a:pos x="5910072" y="5079"/>
              </a:cxn>
              <a:cxn ang="0">
                <a:pos x="5996982" y="5079"/>
              </a:cxn>
              <a:cxn ang="0">
                <a:pos x="6094192" y="5079"/>
              </a:cxn>
              <a:cxn ang="0">
                <a:pos x="6191402" y="5079"/>
              </a:cxn>
              <a:cxn ang="0">
                <a:pos x="6287968" y="5079"/>
              </a:cxn>
              <a:cxn ang="0">
                <a:pos x="6375522" y="5079"/>
              </a:cxn>
              <a:cxn ang="0">
                <a:pos x="6472088" y="5079"/>
              </a:cxn>
              <a:cxn ang="0">
                <a:pos x="6569298" y="5079"/>
              </a:cxn>
              <a:cxn ang="0">
                <a:pos x="6666508" y="5079"/>
              </a:cxn>
              <a:cxn ang="0">
                <a:pos x="6734105" y="5079"/>
              </a:cxn>
              <a:cxn ang="0">
                <a:pos x="6811358" y="5079"/>
              </a:cxn>
              <a:cxn ang="0">
                <a:pos x="6898911" y="5079"/>
              </a:cxn>
              <a:cxn ang="0">
                <a:pos x="6976164" y="5079"/>
              </a:cxn>
              <a:cxn ang="0">
                <a:pos x="7044404" y="5079"/>
              </a:cxn>
              <a:cxn ang="0">
                <a:pos x="7140971" y="5079"/>
              </a:cxn>
              <a:cxn ang="0">
                <a:pos x="7209211" y="5079"/>
              </a:cxn>
              <a:cxn ang="0">
                <a:pos x="7286464" y="5079"/>
              </a:cxn>
              <a:cxn ang="0">
                <a:pos x="7383674" y="5079"/>
              </a:cxn>
              <a:cxn ang="0">
                <a:pos x="7451270" y="5079"/>
              </a:cxn>
              <a:cxn ang="0">
                <a:pos x="7519511" y="5079"/>
              </a:cxn>
              <a:cxn ang="0">
                <a:pos x="7616077" y="5079"/>
              </a:cxn>
              <a:cxn ang="0">
                <a:pos x="7693974" y="5079"/>
              </a:cxn>
              <a:cxn ang="0">
                <a:pos x="7761570" y="5079"/>
              </a:cxn>
              <a:cxn ang="0">
                <a:pos x="7829810" y="5079"/>
              </a:cxn>
              <a:cxn ang="0">
                <a:pos x="7907063" y="5079"/>
              </a:cxn>
              <a:cxn ang="0">
                <a:pos x="7974660" y="5079"/>
              </a:cxn>
              <a:cxn ang="0">
                <a:pos x="8052557" y="5079"/>
              </a:cxn>
              <a:cxn ang="0">
                <a:pos x="8120153" y="5079"/>
              </a:cxn>
              <a:cxn ang="0">
                <a:pos x="8198050" y="5079"/>
              </a:cxn>
              <a:cxn ang="0">
                <a:pos x="8265646" y="5079"/>
              </a:cxn>
              <a:cxn ang="0">
                <a:pos x="8333887" y="5079"/>
              </a:cxn>
              <a:cxn ang="0">
                <a:pos x="8411140" y="5079"/>
              </a:cxn>
              <a:cxn ang="0">
                <a:pos x="8518006" y="5079"/>
              </a:cxn>
              <a:cxn ang="0">
                <a:pos x="8614573" y="5079"/>
              </a:cxn>
              <a:cxn ang="0">
                <a:pos x="8740753" y="5079"/>
              </a:cxn>
              <a:cxn ang="0">
                <a:pos x="8828306" y="5079"/>
              </a:cxn>
              <a:cxn ang="0">
                <a:pos x="8944186" y="5079"/>
              </a:cxn>
              <a:cxn ang="0">
                <a:pos x="9041396" y="5079"/>
              </a:cxn>
              <a:cxn ang="0">
                <a:pos x="9118649" y="5079"/>
              </a:cxn>
              <a:cxn ang="0">
                <a:pos x="9215859" y="5079"/>
              </a:cxn>
              <a:cxn ang="0">
                <a:pos x="9283455" y="5079"/>
              </a:cxn>
              <a:cxn ang="0">
                <a:pos x="9351696" y="5079"/>
              </a:cxn>
              <a:cxn ang="0">
                <a:pos x="9438605" y="5079"/>
              </a:cxn>
              <a:cxn ang="0">
                <a:pos x="9506845" y="5079"/>
              </a:cxn>
              <a:cxn ang="0">
                <a:pos x="9584098" y="5079"/>
              </a:cxn>
              <a:cxn ang="0">
                <a:pos x="9681309" y="5079"/>
              </a:cxn>
              <a:cxn ang="0">
                <a:pos x="9768218" y="5079"/>
              </a:cxn>
              <a:cxn ang="0">
                <a:pos x="9836458" y="5079"/>
              </a:cxn>
              <a:cxn ang="0">
                <a:pos x="9923368" y="5079"/>
              </a:cxn>
              <a:cxn ang="0">
                <a:pos x="9991608" y="5079"/>
              </a:cxn>
              <a:cxn ang="0">
                <a:pos x="10059205" y="5079"/>
              </a:cxn>
              <a:cxn ang="0">
                <a:pos x="10127445" y="5079"/>
              </a:cxn>
              <a:cxn ang="0">
                <a:pos x="10204698" y="5079"/>
              </a:cxn>
              <a:cxn ang="0">
                <a:pos x="10281951" y="5079"/>
              </a:cxn>
              <a:cxn ang="0">
                <a:pos x="10350191" y="5079"/>
              </a:cxn>
              <a:cxn ang="0">
                <a:pos x="10446758" y="5079"/>
              </a:cxn>
              <a:cxn ang="0">
                <a:pos x="10514998" y="5079"/>
              </a:cxn>
              <a:cxn ang="0">
                <a:pos x="10582594" y="5079"/>
              </a:cxn>
              <a:cxn ang="0">
                <a:pos x="10708774" y="5079"/>
              </a:cxn>
              <a:cxn ang="0">
                <a:pos x="10796328" y="5079"/>
              </a:cxn>
              <a:cxn ang="0">
                <a:pos x="10863924" y="5079"/>
              </a:cxn>
              <a:cxn ang="0">
                <a:pos x="10931520" y="24131"/>
              </a:cxn>
              <a:cxn ang="0">
                <a:pos x="11009417" y="24131"/>
              </a:cxn>
              <a:cxn ang="0">
                <a:pos x="11077014" y="24131"/>
              </a:cxn>
              <a:cxn ang="0">
                <a:pos x="11145254" y="71760"/>
              </a:cxn>
              <a:cxn ang="0">
                <a:pos x="11164567" y="139076"/>
              </a:cxn>
              <a:cxn ang="0">
                <a:pos x="11174224" y="205757"/>
              </a:cxn>
              <a:cxn ang="0">
                <a:pos x="11222507" y="291490"/>
              </a:cxn>
              <a:cxn ang="0">
                <a:pos x="11222507" y="368332"/>
              </a:cxn>
              <a:cxn ang="0">
                <a:pos x="11222507" y="435013"/>
              </a:cxn>
              <a:cxn ang="0">
                <a:pos x="11222507" y="502329"/>
              </a:cxn>
              <a:cxn ang="0">
                <a:pos x="11222507" y="569010"/>
              </a:cxn>
              <a:cxn ang="0">
                <a:pos x="11222507" y="636326"/>
              </a:cxn>
              <a:cxn ang="0">
                <a:pos x="11222507" y="750636"/>
              </a:cxn>
              <a:cxn ang="0">
                <a:pos x="11222507" y="865582"/>
              </a:cxn>
              <a:cxn ang="0">
                <a:pos x="11222507" y="990053"/>
              </a:cxn>
              <a:cxn ang="0">
                <a:pos x="11222507" y="1104363"/>
              </a:cxn>
              <a:cxn ang="0">
                <a:pos x="11222507" y="1181205"/>
              </a:cxn>
              <a:cxn ang="0">
                <a:pos x="11222507" y="1305677"/>
              </a:cxn>
              <a:cxn ang="0">
                <a:pos x="11222507" y="1372358"/>
              </a:cxn>
              <a:cxn ang="0">
                <a:pos x="11222507" y="1449200"/>
              </a:cxn>
              <a:cxn ang="0">
                <a:pos x="11222507" y="1515881"/>
              </a:cxn>
              <a:cxn ang="0">
                <a:pos x="11222507" y="1611775"/>
              </a:cxn>
              <a:cxn ang="0">
                <a:pos x="11222507" y="1697508"/>
              </a:cxn>
              <a:cxn ang="0">
                <a:pos x="11222507" y="1774350"/>
              </a:cxn>
              <a:cxn ang="0">
                <a:pos x="11222507" y="1879134"/>
              </a:cxn>
              <a:cxn ang="0">
                <a:pos x="11222507" y="2003605"/>
              </a:cxn>
              <a:cxn ang="0">
                <a:pos x="11222507" y="2070286"/>
              </a:cxn>
              <a:cxn ang="0">
                <a:pos x="11222507" y="2147128"/>
              </a:cxn>
              <a:cxn ang="0">
                <a:pos x="11222507" y="2213809"/>
              </a:cxn>
              <a:cxn ang="0">
                <a:pos x="11222507" y="2290651"/>
              </a:cxn>
              <a:cxn ang="0">
                <a:pos x="11222507" y="2357332"/>
              </a:cxn>
              <a:cxn ang="0">
                <a:pos x="11222507" y="2434174"/>
              </a:cxn>
              <a:cxn ang="0">
                <a:pos x="11222507" y="2500855"/>
              </a:cxn>
              <a:cxn ang="0">
                <a:pos x="11222507" y="2625326"/>
              </a:cxn>
              <a:cxn ang="0">
                <a:pos x="11222507" y="2692007"/>
              </a:cxn>
              <a:cxn ang="0">
                <a:pos x="11222507" y="2759323"/>
              </a:cxn>
              <a:cxn ang="0">
                <a:pos x="11222507" y="2864108"/>
              </a:cxn>
              <a:cxn ang="0">
                <a:pos x="11222507" y="2988579"/>
              </a:cxn>
              <a:cxn ang="0">
                <a:pos x="11222507" y="3084473"/>
              </a:cxn>
              <a:cxn ang="0">
                <a:pos x="11222507" y="3208309"/>
              </a:cxn>
              <a:cxn ang="0">
                <a:pos x="11222507" y="3275625"/>
              </a:cxn>
              <a:cxn ang="0">
                <a:pos x="11222507" y="3400096"/>
              </a:cxn>
              <a:cxn ang="0">
                <a:pos x="11222507" y="3466777"/>
              </a:cxn>
              <a:cxn ang="0">
                <a:pos x="11222507" y="3542984"/>
              </a:cxn>
              <a:cxn ang="0">
                <a:pos x="11222507" y="3610300"/>
              </a:cxn>
              <a:cxn ang="0">
                <a:pos x="11222507" y="3705559"/>
              </a:cxn>
              <a:cxn ang="0">
                <a:pos x="11222507" y="3801452"/>
              </a:cxn>
              <a:cxn ang="0">
                <a:pos x="11222507" y="3897346"/>
              </a:cxn>
              <a:cxn ang="0">
                <a:pos x="11222507" y="3983079"/>
              </a:cxn>
              <a:cxn ang="0">
                <a:pos x="11222507" y="4078973"/>
              </a:cxn>
              <a:cxn ang="0">
                <a:pos x="11222507" y="4174231"/>
              </a:cxn>
              <a:cxn ang="0">
                <a:pos x="11222507" y="4270125"/>
              </a:cxn>
              <a:cxn ang="0">
                <a:pos x="11222507" y="4355857"/>
              </a:cxn>
              <a:cxn ang="0">
                <a:pos x="11222507" y="4432699"/>
              </a:cxn>
              <a:cxn ang="0">
                <a:pos x="11222507" y="4499380"/>
              </a:cxn>
              <a:cxn ang="0">
                <a:pos x="11222507" y="4576222"/>
              </a:cxn>
              <a:cxn ang="0">
                <a:pos x="11222507" y="4642903"/>
              </a:cxn>
              <a:cxn ang="0">
                <a:pos x="11222507" y="4719745"/>
              </a:cxn>
              <a:cxn ang="0">
                <a:pos x="11222507" y="4795952"/>
              </a:cxn>
              <a:cxn ang="0">
                <a:pos x="11222507" y="4882320"/>
              </a:cxn>
              <a:cxn ang="0">
                <a:pos x="11222507" y="4968053"/>
              </a:cxn>
              <a:cxn ang="0">
                <a:pos x="11212850" y="5054421"/>
              </a:cxn>
              <a:cxn ang="0">
                <a:pos x="11193537" y="5130627"/>
              </a:cxn>
              <a:cxn ang="0">
                <a:pos x="11154911" y="5207469"/>
              </a:cxn>
              <a:cxn ang="0">
                <a:pos x="11116284" y="5293202"/>
              </a:cxn>
              <a:cxn ang="0">
                <a:pos x="11086670" y="5360518"/>
              </a:cxn>
              <a:cxn ang="0">
                <a:pos x="11067357" y="5427199"/>
              </a:cxn>
              <a:cxn ang="0">
                <a:pos x="11057700" y="5493880"/>
              </a:cxn>
              <a:cxn ang="0">
                <a:pos x="11009417" y="5561196"/>
              </a:cxn>
              <a:cxn ang="0">
                <a:pos x="10980447" y="5637403"/>
              </a:cxn>
              <a:cxn ang="0">
                <a:pos x="10961134" y="5704719"/>
              </a:cxn>
              <a:cxn ang="0">
                <a:pos x="10883237" y="5742823"/>
              </a:cxn>
              <a:cxn ang="0">
                <a:pos x="10786671" y="5742823"/>
              </a:cxn>
              <a:cxn ang="0">
                <a:pos x="10679804" y="5771400"/>
              </a:cxn>
              <a:cxn ang="0">
                <a:pos x="10572938" y="5780926"/>
              </a:cxn>
              <a:cxn ang="0">
                <a:pos x="10476371" y="5790452"/>
              </a:cxn>
              <a:cxn ang="0">
                <a:pos x="10350191" y="5809504"/>
              </a:cxn>
              <a:cxn ang="0">
                <a:pos x="10272294" y="5809504"/>
              </a:cxn>
              <a:cxn ang="0">
                <a:pos x="10175728" y="5809504"/>
              </a:cxn>
              <a:cxn ang="0">
                <a:pos x="10107488" y="5809504"/>
              </a:cxn>
              <a:cxn ang="0">
                <a:pos x="10039891" y="5809504"/>
              </a:cxn>
              <a:cxn ang="0">
                <a:pos x="9962638" y="5809504"/>
              </a:cxn>
              <a:cxn ang="0">
                <a:pos x="9894398" y="5809504"/>
              </a:cxn>
              <a:cxn ang="0">
                <a:pos x="9817145" y="5819029"/>
              </a:cxn>
              <a:cxn ang="0">
                <a:pos x="9690965" y="5838716"/>
              </a:cxn>
              <a:cxn ang="0">
                <a:pos x="9584098" y="5838716"/>
              </a:cxn>
              <a:cxn ang="0">
                <a:pos x="9516502" y="5838716"/>
              </a:cxn>
              <a:cxn ang="0">
                <a:pos x="9448262" y="5838716"/>
              </a:cxn>
              <a:cxn ang="0">
                <a:pos x="9371009" y="5838716"/>
              </a:cxn>
              <a:cxn ang="0">
                <a:pos x="9303412" y="5838716"/>
              </a:cxn>
              <a:cxn ang="0">
                <a:pos x="9225516" y="5838716"/>
              </a:cxn>
              <a:cxn ang="0">
                <a:pos x="9157919" y="5838716"/>
              </a:cxn>
              <a:cxn ang="0">
                <a:pos x="9060709" y="5838716"/>
              </a:cxn>
              <a:cxn ang="0">
                <a:pos x="8963499" y="5848242"/>
              </a:cxn>
              <a:cxn ang="0">
                <a:pos x="8866933" y="5848242"/>
              </a:cxn>
              <a:cxn ang="0">
                <a:pos x="8779379" y="5848242"/>
              </a:cxn>
              <a:cxn ang="0">
                <a:pos x="8663500" y="5848242"/>
              </a:cxn>
              <a:cxn ang="0">
                <a:pos x="8537320" y="5848242"/>
              </a:cxn>
              <a:cxn ang="0">
                <a:pos x="8401483" y="5848242"/>
              </a:cxn>
              <a:cxn ang="0">
                <a:pos x="8284960" y="5848242"/>
              </a:cxn>
              <a:cxn ang="0">
                <a:pos x="8139466" y="5848242"/>
              </a:cxn>
              <a:cxn ang="0">
                <a:pos x="8004274" y="5848242"/>
              </a:cxn>
              <a:cxn ang="0">
                <a:pos x="7868437" y="5848242"/>
              </a:cxn>
              <a:cxn ang="0">
                <a:pos x="7742257" y="5848242"/>
              </a:cxn>
              <a:cxn ang="0">
                <a:pos x="7606420" y="5848242"/>
              </a:cxn>
              <a:cxn ang="0">
                <a:pos x="7470584" y="5848242"/>
              </a:cxn>
              <a:cxn ang="0">
                <a:pos x="7325734" y="5848242"/>
              </a:cxn>
              <a:cxn ang="0">
                <a:pos x="7189898" y="5848242"/>
              </a:cxn>
              <a:cxn ang="0">
                <a:pos x="7073374" y="5848242"/>
              </a:cxn>
              <a:cxn ang="0">
                <a:pos x="6947194" y="5848242"/>
              </a:cxn>
              <a:cxn ang="0">
                <a:pos x="6831315" y="5848242"/>
              </a:cxn>
              <a:cxn ang="0">
                <a:pos x="6714791" y="5867294"/>
              </a:cxn>
              <a:cxn ang="0">
                <a:pos x="6617581" y="5867294"/>
              </a:cxn>
              <a:cxn ang="0">
                <a:pos x="6521015" y="5867294"/>
              </a:cxn>
              <a:cxn ang="0">
                <a:pos x="6433461" y="5867294"/>
              </a:cxn>
              <a:cxn ang="0">
                <a:pos x="6336895" y="5867294"/>
              </a:cxn>
              <a:cxn ang="0">
                <a:pos x="6239685" y="5867294"/>
              </a:cxn>
              <a:cxn ang="0">
                <a:pos x="6142475" y="5867294"/>
              </a:cxn>
              <a:cxn ang="0">
                <a:pos x="6055565" y="5867294"/>
              </a:cxn>
              <a:cxn ang="0">
                <a:pos x="5958355" y="5867294"/>
              </a:cxn>
              <a:cxn ang="0">
                <a:pos x="5861789" y="5867294"/>
              </a:cxn>
              <a:cxn ang="0">
                <a:pos x="5764579" y="5867294"/>
              </a:cxn>
              <a:cxn ang="0">
                <a:pos x="5677669" y="5867294"/>
              </a:cxn>
              <a:cxn ang="0">
                <a:pos x="5580459" y="5867294"/>
              </a:cxn>
              <a:cxn ang="0">
                <a:pos x="5483249" y="5867294"/>
              </a:cxn>
              <a:cxn ang="0">
                <a:pos x="5415652" y="5867294"/>
              </a:cxn>
              <a:cxn ang="0">
                <a:pos x="5337756" y="5867294"/>
              </a:cxn>
              <a:cxn ang="0">
                <a:pos x="5270159" y="5867294"/>
              </a:cxn>
              <a:cxn ang="0">
                <a:pos x="5192906" y="5867294"/>
              </a:cxn>
              <a:cxn ang="0">
                <a:pos x="5124666" y="5867294"/>
              </a:cxn>
              <a:cxn ang="0">
                <a:pos x="5028100" y="5867294"/>
              </a:cxn>
              <a:cxn ang="0">
                <a:pos x="4959859" y="5867294"/>
              </a:cxn>
              <a:cxn ang="0">
                <a:pos x="4863293" y="5867294"/>
              </a:cxn>
              <a:cxn ang="0">
                <a:pos x="4746770" y="5867294"/>
              </a:cxn>
              <a:cxn ang="0">
                <a:pos x="4649560" y="5867294"/>
              </a:cxn>
              <a:cxn ang="0">
                <a:pos x="4552993" y="5867294"/>
              </a:cxn>
              <a:cxn ang="0">
                <a:pos x="4436470" y="5867294"/>
              </a:cxn>
              <a:cxn ang="0">
                <a:pos x="4319947" y="5867294"/>
              </a:cxn>
              <a:cxn ang="0">
                <a:pos x="4204067" y="5867294"/>
              </a:cxn>
              <a:cxn ang="0">
                <a:pos x="4087544" y="5867294"/>
              </a:cxn>
              <a:cxn ang="0">
                <a:pos x="3942050" y="5867294"/>
              </a:cxn>
              <a:cxn ang="0">
                <a:pos x="3806214" y="5867294"/>
              </a:cxn>
              <a:cxn ang="0">
                <a:pos x="3689690" y="5867294"/>
              </a:cxn>
              <a:cxn ang="0">
                <a:pos x="3573811" y="5867294"/>
              </a:cxn>
              <a:cxn ang="0">
                <a:pos x="3428318" y="5867294"/>
              </a:cxn>
              <a:cxn ang="0">
                <a:pos x="3292481" y="5867294"/>
              </a:cxn>
              <a:cxn ang="0">
                <a:pos x="3146988" y="5867294"/>
              </a:cxn>
              <a:cxn ang="0">
                <a:pos x="3030464" y="5867294"/>
              </a:cxn>
              <a:cxn ang="0">
                <a:pos x="2914585" y="5867294"/>
              </a:cxn>
              <a:cxn ang="0">
                <a:pos x="2798062" y="5867294"/>
              </a:cxn>
              <a:cxn ang="0">
                <a:pos x="2700851" y="5867294"/>
              </a:cxn>
              <a:cxn ang="0">
                <a:pos x="2613942" y="5867294"/>
              </a:cxn>
              <a:cxn ang="0">
                <a:pos x="2516732" y="5867294"/>
              </a:cxn>
              <a:cxn ang="0">
                <a:pos x="2420165" y="5867294"/>
              </a:cxn>
              <a:cxn ang="0">
                <a:pos x="2322955" y="5867294"/>
              </a:cxn>
              <a:cxn ang="0">
                <a:pos x="2236046" y="5867294"/>
              </a:cxn>
              <a:cxn ang="0">
                <a:pos x="2138835" y="5867294"/>
              </a:cxn>
              <a:cxn ang="0">
                <a:pos x="2041625" y="5867294"/>
              </a:cxn>
              <a:cxn ang="0">
                <a:pos x="1945059" y="5867294"/>
              </a:cxn>
              <a:cxn ang="0">
                <a:pos x="1876819" y="5867294"/>
              </a:cxn>
              <a:cxn ang="0">
                <a:pos x="1780253" y="5867294"/>
              </a:cxn>
              <a:cxn ang="0">
                <a:pos x="1712012" y="5867294"/>
              </a:cxn>
              <a:cxn ang="0">
                <a:pos x="1615446" y="5867294"/>
              </a:cxn>
              <a:cxn ang="0">
                <a:pos x="1518236" y="5867294"/>
              </a:cxn>
              <a:cxn ang="0">
                <a:pos x="1450639" y="5867294"/>
              </a:cxn>
              <a:cxn ang="0">
                <a:pos x="1372743" y="5867294"/>
              </a:cxn>
              <a:cxn ang="0">
                <a:pos x="1256863" y="5867294"/>
              </a:cxn>
              <a:cxn ang="0">
                <a:pos x="1149996" y="5867294"/>
              </a:cxn>
              <a:cxn ang="0">
                <a:pos x="1023816" y="5867294"/>
              </a:cxn>
              <a:cxn ang="0">
                <a:pos x="927250" y="5867294"/>
              </a:cxn>
              <a:cxn ang="0">
                <a:pos x="859010" y="5867294"/>
              </a:cxn>
              <a:cxn ang="0">
                <a:pos x="781757" y="5867294"/>
              </a:cxn>
              <a:cxn ang="0">
                <a:pos x="713517" y="5867294"/>
              </a:cxn>
              <a:cxn ang="0">
                <a:pos x="645920" y="5867294"/>
              </a:cxn>
              <a:cxn ang="0">
                <a:pos x="568667" y="5867294"/>
              </a:cxn>
              <a:cxn ang="0">
                <a:pos x="500427" y="5867294"/>
              </a:cxn>
              <a:cxn ang="0">
                <a:pos x="432831" y="5867294"/>
              </a:cxn>
              <a:cxn ang="0">
                <a:pos x="354934" y="5857768"/>
              </a:cxn>
              <a:cxn ang="0">
                <a:pos x="277681" y="5848242"/>
              </a:cxn>
              <a:cxn ang="0">
                <a:pos x="209440" y="5829190"/>
              </a:cxn>
              <a:cxn ang="0">
                <a:pos x="141844" y="5819029"/>
              </a:cxn>
              <a:cxn ang="0">
                <a:pos x="74248" y="5809504"/>
              </a:cxn>
              <a:cxn ang="0">
                <a:pos x="6007" y="5790452"/>
              </a:cxn>
              <a:cxn ang="0">
                <a:pos x="6007" y="5695193"/>
              </a:cxn>
              <a:cxn ang="0">
                <a:pos x="6007" y="5627877"/>
              </a:cxn>
              <a:cxn ang="0">
                <a:pos x="6007" y="5532619"/>
              </a:cxn>
              <a:cxn ang="0">
                <a:pos x="6007" y="5427199"/>
              </a:cxn>
              <a:cxn ang="0">
                <a:pos x="6007" y="5360518"/>
              </a:cxn>
              <a:cxn ang="0">
                <a:pos x="6007" y="5264624"/>
              </a:cxn>
              <a:cxn ang="0">
                <a:pos x="6007" y="5149679"/>
              </a:cxn>
              <a:cxn ang="0">
                <a:pos x="6007" y="5035369"/>
              </a:cxn>
              <a:cxn ang="0">
                <a:pos x="6007" y="4920423"/>
              </a:cxn>
              <a:cxn ang="0">
                <a:pos x="6007" y="4824530"/>
              </a:cxn>
              <a:cxn ang="0">
                <a:pos x="6007" y="4729271"/>
              </a:cxn>
              <a:cxn ang="0">
                <a:pos x="6007" y="4642903"/>
              </a:cxn>
              <a:cxn ang="0">
                <a:pos x="6007" y="4547645"/>
              </a:cxn>
              <a:cxn ang="0">
                <a:pos x="6007" y="4470803"/>
              </a:cxn>
              <a:cxn ang="0">
                <a:pos x="6007" y="4404122"/>
              </a:cxn>
              <a:cxn ang="0">
                <a:pos x="6007" y="4336806"/>
              </a:cxn>
              <a:cxn ang="0">
                <a:pos x="6007" y="4260599"/>
              </a:cxn>
              <a:cxn ang="0">
                <a:pos x="6007" y="4193283"/>
              </a:cxn>
              <a:cxn ang="0">
                <a:pos x="6007" y="4117076"/>
              </a:cxn>
              <a:cxn ang="0">
                <a:pos x="6007" y="4050395"/>
              </a:cxn>
              <a:cxn ang="0">
                <a:pos x="6007" y="3954501"/>
              </a:cxn>
              <a:cxn ang="0">
                <a:pos x="6007" y="3887820"/>
              </a:cxn>
              <a:cxn ang="0">
                <a:pos x="6007" y="3791927"/>
              </a:cxn>
              <a:cxn ang="0">
                <a:pos x="6007" y="3725246"/>
              </a:cxn>
              <a:cxn ang="0">
                <a:pos x="6007" y="3629352"/>
              </a:cxn>
              <a:cxn ang="0">
                <a:pos x="6007" y="3553145"/>
              </a:cxn>
              <a:cxn ang="0">
                <a:pos x="6007" y="3485829"/>
              </a:cxn>
              <a:cxn ang="0">
                <a:pos x="6007" y="3390570"/>
              </a:cxn>
              <a:cxn ang="0">
                <a:pos x="6007" y="3323254"/>
              </a:cxn>
              <a:cxn ang="0">
                <a:pos x="6007" y="3227996"/>
              </a:cxn>
              <a:cxn ang="0">
                <a:pos x="6007" y="3160680"/>
              </a:cxn>
              <a:cxn ang="0">
                <a:pos x="6007" y="3084473"/>
              </a:cxn>
              <a:cxn ang="0">
                <a:pos x="15664" y="2988579"/>
              </a:cxn>
              <a:cxn ang="0">
                <a:pos x="25321" y="2892685"/>
              </a:cxn>
              <a:cxn ang="0">
                <a:pos x="25321" y="2797427"/>
              </a:cxn>
              <a:cxn ang="0">
                <a:pos x="25321" y="2701533"/>
              </a:cxn>
              <a:cxn ang="0">
                <a:pos x="25321" y="2615800"/>
              </a:cxn>
              <a:cxn ang="0">
                <a:pos x="25321" y="2519907"/>
              </a:cxn>
              <a:cxn ang="0">
                <a:pos x="25321" y="2443700"/>
              </a:cxn>
              <a:cxn ang="0">
                <a:pos x="25321" y="2376384"/>
              </a:cxn>
              <a:cxn ang="0">
                <a:pos x="25321" y="2281125"/>
              </a:cxn>
              <a:cxn ang="0">
                <a:pos x="25321" y="2185232"/>
              </a:cxn>
              <a:cxn ang="0">
                <a:pos x="25321" y="2118551"/>
              </a:cxn>
              <a:cxn ang="0">
                <a:pos x="25321" y="2051235"/>
              </a:cxn>
              <a:cxn ang="0">
                <a:pos x="25321" y="1975028"/>
              </a:cxn>
              <a:cxn ang="0">
                <a:pos x="25321" y="1879134"/>
              </a:cxn>
              <a:cxn ang="0">
                <a:pos x="25321" y="1793401"/>
              </a:cxn>
              <a:cxn ang="0">
                <a:pos x="25321" y="1716559"/>
              </a:cxn>
              <a:cxn ang="0">
                <a:pos x="44634" y="1592088"/>
              </a:cxn>
              <a:cxn ang="0">
                <a:pos x="44634" y="1496830"/>
              </a:cxn>
              <a:cxn ang="0">
                <a:pos x="44634" y="1372358"/>
              </a:cxn>
              <a:cxn ang="0">
                <a:pos x="44634" y="1305677"/>
              </a:cxn>
              <a:cxn ang="0">
                <a:pos x="44634" y="1228834"/>
              </a:cxn>
              <a:cxn ang="0">
                <a:pos x="54291" y="1152627"/>
              </a:cxn>
              <a:cxn ang="0">
                <a:pos x="74248" y="1085311"/>
              </a:cxn>
              <a:cxn ang="0">
                <a:pos x="74248" y="1009105"/>
              </a:cxn>
              <a:cxn ang="0">
                <a:pos x="74248" y="941788"/>
              </a:cxn>
              <a:cxn ang="0">
                <a:pos x="83904" y="837004"/>
              </a:cxn>
              <a:cxn ang="0">
                <a:pos x="103217" y="731585"/>
              </a:cxn>
              <a:cxn ang="0">
                <a:pos x="112874" y="655378"/>
              </a:cxn>
              <a:cxn ang="0">
                <a:pos x="112874" y="569010"/>
              </a:cxn>
              <a:cxn ang="0">
                <a:pos x="122531" y="473751"/>
              </a:cxn>
              <a:cxn ang="0">
                <a:pos x="141844" y="406435"/>
              </a:cxn>
              <a:cxn ang="0">
                <a:pos x="141844" y="330228"/>
              </a:cxn>
              <a:cxn ang="0">
                <a:pos x="151501" y="262912"/>
              </a:cxn>
              <a:cxn ang="0">
                <a:pos x="151501" y="196231"/>
              </a:cxn>
              <a:cxn ang="0">
                <a:pos x="93561" y="128915"/>
              </a:cxn>
              <a:cxn ang="0">
                <a:pos x="83904" y="62234"/>
              </a:cxn>
              <a:cxn ang="0">
                <a:pos x="103217" y="5079"/>
              </a:cxn>
            </a:cxnLst>
            <a:rect l="l" t="t" r="r" b="b"/>
            <a:pathLst>
              <a:path w="11073765" h="5868458">
                <a:moveTo>
                  <a:pt x="101812" y="5080"/>
                </a:moveTo>
                <a:cubicBezTo>
                  <a:pt x="124672" y="-6350"/>
                  <a:pt x="164677" y="5080"/>
                  <a:pt x="197062" y="5080"/>
                </a:cubicBezTo>
                <a:cubicBezTo>
                  <a:pt x="229447" y="5080"/>
                  <a:pt x="235797" y="5080"/>
                  <a:pt x="264372" y="5080"/>
                </a:cubicBezTo>
                <a:cubicBezTo>
                  <a:pt x="292947" y="5080"/>
                  <a:pt x="311997" y="5080"/>
                  <a:pt x="340572" y="5080"/>
                </a:cubicBezTo>
                <a:cubicBezTo>
                  <a:pt x="369147" y="5080"/>
                  <a:pt x="381212" y="5080"/>
                  <a:pt x="407882" y="5080"/>
                </a:cubicBezTo>
                <a:cubicBezTo>
                  <a:pt x="434552" y="5080"/>
                  <a:pt x="436457" y="5080"/>
                  <a:pt x="474557" y="5080"/>
                </a:cubicBezTo>
                <a:cubicBezTo>
                  <a:pt x="512657" y="5080"/>
                  <a:pt x="547582" y="5080"/>
                  <a:pt x="599017" y="5080"/>
                </a:cubicBezTo>
                <a:cubicBezTo>
                  <a:pt x="650452" y="5080"/>
                  <a:pt x="679662" y="5080"/>
                  <a:pt x="733002" y="5080"/>
                </a:cubicBezTo>
                <a:cubicBezTo>
                  <a:pt x="786342" y="5080"/>
                  <a:pt x="807297" y="5080"/>
                  <a:pt x="866352" y="5080"/>
                </a:cubicBezTo>
                <a:cubicBezTo>
                  <a:pt x="925407" y="5080"/>
                  <a:pt x="964142" y="5080"/>
                  <a:pt x="1028912" y="5080"/>
                </a:cubicBezTo>
                <a:cubicBezTo>
                  <a:pt x="1093682" y="5080"/>
                  <a:pt x="1132417" y="5080"/>
                  <a:pt x="1191472" y="5080"/>
                </a:cubicBezTo>
                <a:cubicBezTo>
                  <a:pt x="1250527" y="5080"/>
                  <a:pt x="1266402" y="5080"/>
                  <a:pt x="1325457" y="5080"/>
                </a:cubicBezTo>
                <a:cubicBezTo>
                  <a:pt x="1384512" y="5080"/>
                  <a:pt x="1423247" y="5080"/>
                  <a:pt x="1488017" y="5080"/>
                </a:cubicBezTo>
                <a:cubicBezTo>
                  <a:pt x="1552787" y="5080"/>
                  <a:pt x="1585807" y="5080"/>
                  <a:pt x="1650577" y="5080"/>
                </a:cubicBezTo>
                <a:cubicBezTo>
                  <a:pt x="1715347" y="5080"/>
                  <a:pt x="1748367" y="5080"/>
                  <a:pt x="1813137" y="5080"/>
                </a:cubicBezTo>
                <a:cubicBezTo>
                  <a:pt x="1877907" y="5080"/>
                  <a:pt x="1912832" y="5080"/>
                  <a:pt x="1975697" y="5080"/>
                </a:cubicBezTo>
                <a:cubicBezTo>
                  <a:pt x="2038562" y="5080"/>
                  <a:pt x="2069677" y="5080"/>
                  <a:pt x="2128732" y="5080"/>
                </a:cubicBezTo>
                <a:cubicBezTo>
                  <a:pt x="2187787" y="5080"/>
                  <a:pt x="2216997" y="5080"/>
                  <a:pt x="2272242" y="5080"/>
                </a:cubicBezTo>
                <a:cubicBezTo>
                  <a:pt x="2327487" y="5080"/>
                  <a:pt x="2350982" y="5080"/>
                  <a:pt x="2406227" y="5080"/>
                </a:cubicBezTo>
                <a:cubicBezTo>
                  <a:pt x="2461472" y="5080"/>
                  <a:pt x="2494492" y="5080"/>
                  <a:pt x="2549737" y="5080"/>
                </a:cubicBezTo>
                <a:cubicBezTo>
                  <a:pt x="2604982" y="5080"/>
                  <a:pt x="2628477" y="5080"/>
                  <a:pt x="2683722" y="5080"/>
                </a:cubicBezTo>
                <a:cubicBezTo>
                  <a:pt x="2738967" y="5080"/>
                  <a:pt x="2771352" y="5080"/>
                  <a:pt x="2826597" y="5080"/>
                </a:cubicBezTo>
                <a:cubicBezTo>
                  <a:pt x="2881842" y="5080"/>
                  <a:pt x="2907242" y="5080"/>
                  <a:pt x="2960582" y="5080"/>
                </a:cubicBezTo>
                <a:cubicBezTo>
                  <a:pt x="3013922" y="5080"/>
                  <a:pt x="3039322" y="5080"/>
                  <a:pt x="3094567" y="5080"/>
                </a:cubicBezTo>
                <a:cubicBezTo>
                  <a:pt x="3149812" y="5080"/>
                  <a:pt x="3182832" y="5080"/>
                  <a:pt x="3238077" y="5080"/>
                </a:cubicBezTo>
                <a:cubicBezTo>
                  <a:pt x="3293322" y="5080"/>
                  <a:pt x="3322532" y="5080"/>
                  <a:pt x="3372062" y="5080"/>
                </a:cubicBezTo>
                <a:cubicBezTo>
                  <a:pt x="3421592" y="5080"/>
                  <a:pt x="3439372" y="5080"/>
                  <a:pt x="3486997" y="5080"/>
                </a:cubicBezTo>
                <a:cubicBezTo>
                  <a:pt x="3534622" y="5080"/>
                  <a:pt x="3563197" y="5080"/>
                  <a:pt x="3610822" y="5080"/>
                </a:cubicBezTo>
                <a:cubicBezTo>
                  <a:pt x="3658447" y="5080"/>
                  <a:pt x="3685752" y="5080"/>
                  <a:pt x="3725757" y="5080"/>
                </a:cubicBezTo>
                <a:cubicBezTo>
                  <a:pt x="3765762" y="5080"/>
                  <a:pt x="3770207" y="5080"/>
                  <a:pt x="3812117" y="5080"/>
                </a:cubicBezTo>
                <a:cubicBezTo>
                  <a:pt x="3854027" y="5080"/>
                  <a:pt x="3894032" y="5080"/>
                  <a:pt x="3935942" y="5080"/>
                </a:cubicBezTo>
                <a:cubicBezTo>
                  <a:pt x="3977852" y="5080"/>
                  <a:pt x="3986107" y="5080"/>
                  <a:pt x="4022302" y="5080"/>
                </a:cubicBezTo>
                <a:cubicBezTo>
                  <a:pt x="4058497" y="5080"/>
                  <a:pt x="4079452" y="5080"/>
                  <a:pt x="4117552" y="5080"/>
                </a:cubicBezTo>
                <a:cubicBezTo>
                  <a:pt x="4155652" y="5080"/>
                  <a:pt x="4175337" y="5080"/>
                  <a:pt x="4213437" y="5080"/>
                </a:cubicBezTo>
                <a:cubicBezTo>
                  <a:pt x="4251537" y="5080"/>
                  <a:pt x="4276937" y="5080"/>
                  <a:pt x="4309322" y="5080"/>
                </a:cubicBezTo>
                <a:cubicBezTo>
                  <a:pt x="4341707" y="5080"/>
                  <a:pt x="4343612" y="5080"/>
                  <a:pt x="4375997" y="5080"/>
                </a:cubicBezTo>
                <a:cubicBezTo>
                  <a:pt x="4408382" y="5080"/>
                  <a:pt x="4439497" y="5080"/>
                  <a:pt x="4471882" y="5080"/>
                </a:cubicBezTo>
                <a:cubicBezTo>
                  <a:pt x="4504267" y="5080"/>
                  <a:pt x="4506172" y="5080"/>
                  <a:pt x="4538557" y="5080"/>
                </a:cubicBezTo>
                <a:cubicBezTo>
                  <a:pt x="4570942" y="5080"/>
                  <a:pt x="4596342" y="5080"/>
                  <a:pt x="4634442" y="5080"/>
                </a:cubicBezTo>
                <a:cubicBezTo>
                  <a:pt x="4672542" y="5080"/>
                  <a:pt x="4697307" y="5080"/>
                  <a:pt x="4729692" y="5080"/>
                </a:cubicBezTo>
                <a:cubicBezTo>
                  <a:pt x="4762077" y="5080"/>
                  <a:pt x="4764617" y="5080"/>
                  <a:pt x="4797002" y="5080"/>
                </a:cubicBezTo>
                <a:cubicBezTo>
                  <a:pt x="4829387" y="5080"/>
                  <a:pt x="4854152" y="5080"/>
                  <a:pt x="4892252" y="5080"/>
                </a:cubicBezTo>
                <a:cubicBezTo>
                  <a:pt x="4930352" y="5080"/>
                  <a:pt x="4951942" y="5080"/>
                  <a:pt x="4988137" y="5080"/>
                </a:cubicBezTo>
                <a:cubicBezTo>
                  <a:pt x="5024332" y="5080"/>
                  <a:pt x="5037667" y="5080"/>
                  <a:pt x="5073862" y="5080"/>
                </a:cubicBezTo>
                <a:cubicBezTo>
                  <a:pt x="5110057" y="5080"/>
                  <a:pt x="5131647" y="5080"/>
                  <a:pt x="5169747" y="5080"/>
                </a:cubicBezTo>
                <a:cubicBezTo>
                  <a:pt x="5207847" y="5080"/>
                  <a:pt x="5226897" y="5080"/>
                  <a:pt x="5264997" y="5080"/>
                </a:cubicBezTo>
                <a:cubicBezTo>
                  <a:pt x="5303097" y="5080"/>
                  <a:pt x="5322782" y="5080"/>
                  <a:pt x="5360882" y="5080"/>
                </a:cubicBezTo>
                <a:cubicBezTo>
                  <a:pt x="5398982" y="5080"/>
                  <a:pt x="5420572" y="5080"/>
                  <a:pt x="5456767" y="5080"/>
                </a:cubicBezTo>
                <a:cubicBezTo>
                  <a:pt x="5492962" y="5080"/>
                  <a:pt x="5506297" y="5080"/>
                  <a:pt x="5542492" y="5080"/>
                </a:cubicBezTo>
                <a:cubicBezTo>
                  <a:pt x="5578687" y="5080"/>
                  <a:pt x="5600277" y="5080"/>
                  <a:pt x="5638377" y="5080"/>
                </a:cubicBezTo>
                <a:cubicBezTo>
                  <a:pt x="5676477" y="5080"/>
                  <a:pt x="5695527" y="5080"/>
                  <a:pt x="5733627" y="5080"/>
                </a:cubicBezTo>
                <a:cubicBezTo>
                  <a:pt x="5771727" y="5080"/>
                  <a:pt x="5793317" y="5080"/>
                  <a:pt x="5829512" y="5080"/>
                </a:cubicBezTo>
                <a:cubicBezTo>
                  <a:pt x="5865707" y="5080"/>
                  <a:pt x="5879042" y="5080"/>
                  <a:pt x="5915237" y="5080"/>
                </a:cubicBezTo>
                <a:cubicBezTo>
                  <a:pt x="5951432" y="5080"/>
                  <a:pt x="5973022" y="5080"/>
                  <a:pt x="6011122" y="5080"/>
                </a:cubicBezTo>
                <a:cubicBezTo>
                  <a:pt x="6049222" y="5080"/>
                  <a:pt x="6068907" y="5080"/>
                  <a:pt x="6107007" y="5080"/>
                </a:cubicBezTo>
                <a:cubicBezTo>
                  <a:pt x="6145107" y="5080"/>
                  <a:pt x="6166062" y="5080"/>
                  <a:pt x="6202257" y="5080"/>
                </a:cubicBezTo>
                <a:cubicBezTo>
                  <a:pt x="6238452" y="5080"/>
                  <a:pt x="6252422" y="5080"/>
                  <a:pt x="6288617" y="5080"/>
                </a:cubicBezTo>
                <a:cubicBezTo>
                  <a:pt x="6324812" y="5080"/>
                  <a:pt x="6345767" y="5080"/>
                  <a:pt x="6383867" y="5080"/>
                </a:cubicBezTo>
                <a:cubicBezTo>
                  <a:pt x="6421967" y="5080"/>
                  <a:pt x="6441652" y="5080"/>
                  <a:pt x="6479752" y="5080"/>
                </a:cubicBezTo>
                <a:cubicBezTo>
                  <a:pt x="6517852" y="5080"/>
                  <a:pt x="6543252" y="5080"/>
                  <a:pt x="6575637" y="5080"/>
                </a:cubicBezTo>
                <a:cubicBezTo>
                  <a:pt x="6608022" y="5080"/>
                  <a:pt x="6613737" y="5080"/>
                  <a:pt x="6642312" y="5080"/>
                </a:cubicBezTo>
                <a:cubicBezTo>
                  <a:pt x="6670887" y="5080"/>
                  <a:pt x="6686127" y="5080"/>
                  <a:pt x="6718512" y="5080"/>
                </a:cubicBezTo>
                <a:cubicBezTo>
                  <a:pt x="6750897" y="5080"/>
                  <a:pt x="6772487" y="5080"/>
                  <a:pt x="6804872" y="5080"/>
                </a:cubicBezTo>
                <a:cubicBezTo>
                  <a:pt x="6837257" y="5080"/>
                  <a:pt x="6852497" y="5080"/>
                  <a:pt x="6881072" y="5080"/>
                </a:cubicBezTo>
                <a:cubicBezTo>
                  <a:pt x="6909647" y="5080"/>
                  <a:pt x="6915997" y="5080"/>
                  <a:pt x="6948382" y="5080"/>
                </a:cubicBezTo>
                <a:cubicBezTo>
                  <a:pt x="6980767" y="5080"/>
                  <a:pt x="7011247" y="5080"/>
                  <a:pt x="7043632" y="5080"/>
                </a:cubicBezTo>
                <a:cubicBezTo>
                  <a:pt x="7076017" y="5080"/>
                  <a:pt x="7082367" y="5080"/>
                  <a:pt x="7110942" y="5080"/>
                </a:cubicBezTo>
                <a:cubicBezTo>
                  <a:pt x="7139517" y="5080"/>
                  <a:pt x="7152852" y="5080"/>
                  <a:pt x="7187142" y="5080"/>
                </a:cubicBezTo>
                <a:cubicBezTo>
                  <a:pt x="7221432" y="5080"/>
                  <a:pt x="7250642" y="5080"/>
                  <a:pt x="7283027" y="5080"/>
                </a:cubicBezTo>
                <a:cubicBezTo>
                  <a:pt x="7315412" y="5080"/>
                  <a:pt x="7323032" y="5080"/>
                  <a:pt x="7349702" y="5080"/>
                </a:cubicBezTo>
                <a:cubicBezTo>
                  <a:pt x="7376372" y="5080"/>
                  <a:pt x="7384627" y="5080"/>
                  <a:pt x="7417012" y="5080"/>
                </a:cubicBezTo>
                <a:cubicBezTo>
                  <a:pt x="7449397" y="5080"/>
                  <a:pt x="7477972" y="5080"/>
                  <a:pt x="7512262" y="5080"/>
                </a:cubicBezTo>
                <a:cubicBezTo>
                  <a:pt x="7546552" y="5080"/>
                  <a:pt x="7560522" y="5080"/>
                  <a:pt x="7589097" y="5080"/>
                </a:cubicBezTo>
                <a:cubicBezTo>
                  <a:pt x="7617672" y="5080"/>
                  <a:pt x="7629102" y="5080"/>
                  <a:pt x="7655772" y="5080"/>
                </a:cubicBezTo>
                <a:cubicBezTo>
                  <a:pt x="7682442" y="5080"/>
                  <a:pt x="7694507" y="5080"/>
                  <a:pt x="7723082" y="5080"/>
                </a:cubicBezTo>
                <a:cubicBezTo>
                  <a:pt x="7751657" y="5080"/>
                  <a:pt x="7770707" y="5080"/>
                  <a:pt x="7799282" y="5080"/>
                </a:cubicBezTo>
                <a:cubicBezTo>
                  <a:pt x="7827857" y="5080"/>
                  <a:pt x="7837382" y="5080"/>
                  <a:pt x="7865957" y="5080"/>
                </a:cubicBezTo>
                <a:cubicBezTo>
                  <a:pt x="7894532" y="5080"/>
                  <a:pt x="7914217" y="5080"/>
                  <a:pt x="7942792" y="5080"/>
                </a:cubicBezTo>
                <a:cubicBezTo>
                  <a:pt x="7971367" y="5080"/>
                  <a:pt x="7980892" y="5080"/>
                  <a:pt x="8009467" y="5080"/>
                </a:cubicBezTo>
                <a:cubicBezTo>
                  <a:pt x="8038042" y="5080"/>
                  <a:pt x="8057727" y="5080"/>
                  <a:pt x="8086302" y="5080"/>
                </a:cubicBezTo>
                <a:cubicBezTo>
                  <a:pt x="8114877" y="5080"/>
                  <a:pt x="8126307" y="5080"/>
                  <a:pt x="8152977" y="5080"/>
                </a:cubicBezTo>
                <a:cubicBezTo>
                  <a:pt x="8179647" y="5080"/>
                  <a:pt x="8191712" y="5080"/>
                  <a:pt x="8220287" y="5080"/>
                </a:cubicBezTo>
                <a:cubicBezTo>
                  <a:pt x="8248862" y="5080"/>
                  <a:pt x="8260292" y="5080"/>
                  <a:pt x="8296487" y="5080"/>
                </a:cubicBezTo>
                <a:cubicBezTo>
                  <a:pt x="8332682" y="5080"/>
                  <a:pt x="8361892" y="5080"/>
                  <a:pt x="8401897" y="5080"/>
                </a:cubicBezTo>
                <a:cubicBezTo>
                  <a:pt x="8441902" y="5080"/>
                  <a:pt x="8453332" y="5080"/>
                  <a:pt x="8497147" y="5080"/>
                </a:cubicBezTo>
                <a:cubicBezTo>
                  <a:pt x="8540962" y="5080"/>
                  <a:pt x="8579697" y="5080"/>
                  <a:pt x="8621607" y="5080"/>
                </a:cubicBezTo>
                <a:cubicBezTo>
                  <a:pt x="8663517" y="5080"/>
                  <a:pt x="8667962" y="5080"/>
                  <a:pt x="8707967" y="5080"/>
                </a:cubicBezTo>
                <a:cubicBezTo>
                  <a:pt x="8747972" y="5080"/>
                  <a:pt x="8780357" y="5080"/>
                  <a:pt x="8822267" y="5080"/>
                </a:cubicBezTo>
                <a:cubicBezTo>
                  <a:pt x="8864177" y="5080"/>
                  <a:pt x="8883862" y="5080"/>
                  <a:pt x="8918152" y="5080"/>
                </a:cubicBezTo>
                <a:cubicBezTo>
                  <a:pt x="8952442" y="5080"/>
                  <a:pt x="8960062" y="5080"/>
                  <a:pt x="8994352" y="5080"/>
                </a:cubicBezTo>
                <a:cubicBezTo>
                  <a:pt x="9028642" y="5080"/>
                  <a:pt x="9057852" y="5080"/>
                  <a:pt x="9090237" y="5080"/>
                </a:cubicBezTo>
                <a:cubicBezTo>
                  <a:pt x="9122622" y="5080"/>
                  <a:pt x="9130242" y="5080"/>
                  <a:pt x="9156912" y="5080"/>
                </a:cubicBezTo>
                <a:cubicBezTo>
                  <a:pt x="9183582" y="5080"/>
                  <a:pt x="9193742" y="5080"/>
                  <a:pt x="9224222" y="5080"/>
                </a:cubicBezTo>
                <a:cubicBezTo>
                  <a:pt x="9254702" y="5080"/>
                  <a:pt x="9279467" y="5080"/>
                  <a:pt x="9309947" y="5080"/>
                </a:cubicBezTo>
                <a:cubicBezTo>
                  <a:pt x="9340427" y="5080"/>
                  <a:pt x="9348682" y="5080"/>
                  <a:pt x="9377257" y="5080"/>
                </a:cubicBezTo>
                <a:cubicBezTo>
                  <a:pt x="9405832" y="5080"/>
                  <a:pt x="9419167" y="5080"/>
                  <a:pt x="9453457" y="5080"/>
                </a:cubicBezTo>
                <a:cubicBezTo>
                  <a:pt x="9487747" y="5080"/>
                  <a:pt x="9513147" y="5080"/>
                  <a:pt x="9549342" y="5080"/>
                </a:cubicBezTo>
                <a:cubicBezTo>
                  <a:pt x="9585537" y="5080"/>
                  <a:pt x="9604587" y="5080"/>
                  <a:pt x="9635067" y="5080"/>
                </a:cubicBezTo>
                <a:cubicBezTo>
                  <a:pt x="9665547" y="5080"/>
                  <a:pt x="9671897" y="5080"/>
                  <a:pt x="9702377" y="5080"/>
                </a:cubicBezTo>
                <a:cubicBezTo>
                  <a:pt x="9732857" y="5080"/>
                  <a:pt x="9757622" y="5080"/>
                  <a:pt x="9788102" y="5080"/>
                </a:cubicBezTo>
                <a:cubicBezTo>
                  <a:pt x="9818582" y="5080"/>
                  <a:pt x="9828742" y="5080"/>
                  <a:pt x="9855412" y="5080"/>
                </a:cubicBezTo>
                <a:cubicBezTo>
                  <a:pt x="9882082" y="5080"/>
                  <a:pt x="9895417" y="5080"/>
                  <a:pt x="9922087" y="5080"/>
                </a:cubicBezTo>
                <a:cubicBezTo>
                  <a:pt x="9948757" y="5080"/>
                  <a:pt x="9960822" y="5080"/>
                  <a:pt x="9989397" y="5080"/>
                </a:cubicBezTo>
                <a:cubicBezTo>
                  <a:pt x="10017972" y="5080"/>
                  <a:pt x="10035117" y="5080"/>
                  <a:pt x="10065597" y="5080"/>
                </a:cubicBezTo>
                <a:cubicBezTo>
                  <a:pt x="10096077" y="5080"/>
                  <a:pt x="10113222" y="5080"/>
                  <a:pt x="10141797" y="5080"/>
                </a:cubicBezTo>
                <a:cubicBezTo>
                  <a:pt x="10170372" y="5080"/>
                  <a:pt x="10176722" y="5080"/>
                  <a:pt x="10209107" y="5080"/>
                </a:cubicBezTo>
                <a:cubicBezTo>
                  <a:pt x="10241492" y="5080"/>
                  <a:pt x="10271972" y="5080"/>
                  <a:pt x="10304357" y="5080"/>
                </a:cubicBezTo>
                <a:cubicBezTo>
                  <a:pt x="10336742" y="5080"/>
                  <a:pt x="10344997" y="5080"/>
                  <a:pt x="10371667" y="5080"/>
                </a:cubicBezTo>
                <a:cubicBezTo>
                  <a:pt x="10398337" y="5080"/>
                  <a:pt x="10400242" y="5080"/>
                  <a:pt x="10438342" y="5080"/>
                </a:cubicBezTo>
                <a:cubicBezTo>
                  <a:pt x="10476442" y="5080"/>
                  <a:pt x="10520892" y="5080"/>
                  <a:pt x="10562802" y="5080"/>
                </a:cubicBezTo>
                <a:cubicBezTo>
                  <a:pt x="10604712" y="5080"/>
                  <a:pt x="10618682" y="5080"/>
                  <a:pt x="10649162" y="5080"/>
                </a:cubicBezTo>
                <a:cubicBezTo>
                  <a:pt x="10679642" y="5080"/>
                  <a:pt x="10689167" y="1270"/>
                  <a:pt x="10715837" y="5080"/>
                </a:cubicBezTo>
                <a:cubicBezTo>
                  <a:pt x="10742507" y="8890"/>
                  <a:pt x="10753937" y="20320"/>
                  <a:pt x="10782512" y="24130"/>
                </a:cubicBezTo>
                <a:cubicBezTo>
                  <a:pt x="10811087" y="27940"/>
                  <a:pt x="10830772" y="24130"/>
                  <a:pt x="10859347" y="24130"/>
                </a:cubicBezTo>
                <a:cubicBezTo>
                  <a:pt x="10887922" y="24130"/>
                  <a:pt x="10899352" y="14605"/>
                  <a:pt x="10926022" y="24130"/>
                </a:cubicBezTo>
                <a:cubicBezTo>
                  <a:pt x="10952692" y="33655"/>
                  <a:pt x="10976187" y="48895"/>
                  <a:pt x="10993332" y="71755"/>
                </a:cubicBezTo>
                <a:cubicBezTo>
                  <a:pt x="11010477" y="94615"/>
                  <a:pt x="11006667" y="112395"/>
                  <a:pt x="11012382" y="139065"/>
                </a:cubicBezTo>
                <a:cubicBezTo>
                  <a:pt x="11018097" y="165735"/>
                  <a:pt x="11010477" y="175260"/>
                  <a:pt x="11021907" y="205740"/>
                </a:cubicBezTo>
                <a:cubicBezTo>
                  <a:pt x="11033337" y="236220"/>
                  <a:pt x="11060007" y="259080"/>
                  <a:pt x="11069532" y="291465"/>
                </a:cubicBezTo>
                <a:cubicBezTo>
                  <a:pt x="11079057" y="323850"/>
                  <a:pt x="11069532" y="339725"/>
                  <a:pt x="11069532" y="368300"/>
                </a:cubicBezTo>
                <a:cubicBezTo>
                  <a:pt x="11069532" y="396875"/>
                  <a:pt x="11069532" y="408305"/>
                  <a:pt x="11069532" y="434975"/>
                </a:cubicBezTo>
                <a:cubicBezTo>
                  <a:pt x="11069532" y="461645"/>
                  <a:pt x="11069532" y="475615"/>
                  <a:pt x="11069532" y="502285"/>
                </a:cubicBezTo>
                <a:cubicBezTo>
                  <a:pt x="11069532" y="528955"/>
                  <a:pt x="11069532" y="542290"/>
                  <a:pt x="11069532" y="568960"/>
                </a:cubicBezTo>
                <a:cubicBezTo>
                  <a:pt x="11069532" y="595630"/>
                  <a:pt x="11069532" y="600075"/>
                  <a:pt x="11069532" y="636270"/>
                </a:cubicBezTo>
                <a:cubicBezTo>
                  <a:pt x="11069532" y="672465"/>
                  <a:pt x="11069532" y="704850"/>
                  <a:pt x="11069532" y="750570"/>
                </a:cubicBezTo>
                <a:cubicBezTo>
                  <a:pt x="11069532" y="796290"/>
                  <a:pt x="11069532" y="817880"/>
                  <a:pt x="11069532" y="865505"/>
                </a:cubicBezTo>
                <a:cubicBezTo>
                  <a:pt x="11069532" y="913130"/>
                  <a:pt x="11069532" y="942340"/>
                  <a:pt x="11069532" y="989965"/>
                </a:cubicBezTo>
                <a:cubicBezTo>
                  <a:pt x="11069532" y="1037590"/>
                  <a:pt x="11069532" y="1066165"/>
                  <a:pt x="11069532" y="1104265"/>
                </a:cubicBezTo>
                <a:cubicBezTo>
                  <a:pt x="11069532" y="1142365"/>
                  <a:pt x="11069532" y="1141095"/>
                  <a:pt x="11069532" y="1181100"/>
                </a:cubicBezTo>
                <a:cubicBezTo>
                  <a:pt x="11069532" y="1221105"/>
                  <a:pt x="11069532" y="1267460"/>
                  <a:pt x="11069532" y="1305560"/>
                </a:cubicBezTo>
                <a:cubicBezTo>
                  <a:pt x="11069532" y="1343660"/>
                  <a:pt x="11069532" y="1343660"/>
                  <a:pt x="11069532" y="1372235"/>
                </a:cubicBezTo>
                <a:cubicBezTo>
                  <a:pt x="11069532" y="1400810"/>
                  <a:pt x="11069532" y="1420495"/>
                  <a:pt x="11069532" y="1449070"/>
                </a:cubicBezTo>
                <a:cubicBezTo>
                  <a:pt x="11069532" y="1477645"/>
                  <a:pt x="11069532" y="1483360"/>
                  <a:pt x="11069532" y="1515745"/>
                </a:cubicBezTo>
                <a:cubicBezTo>
                  <a:pt x="11069532" y="1548130"/>
                  <a:pt x="11069532" y="1575435"/>
                  <a:pt x="11069532" y="1611630"/>
                </a:cubicBezTo>
                <a:cubicBezTo>
                  <a:pt x="11069532" y="1647825"/>
                  <a:pt x="11069532" y="1664970"/>
                  <a:pt x="11069532" y="1697355"/>
                </a:cubicBezTo>
                <a:cubicBezTo>
                  <a:pt x="11069532" y="1729740"/>
                  <a:pt x="11069532" y="1737995"/>
                  <a:pt x="11069532" y="1774190"/>
                </a:cubicBezTo>
                <a:cubicBezTo>
                  <a:pt x="11069532" y="1810385"/>
                  <a:pt x="11069532" y="1833245"/>
                  <a:pt x="11069532" y="1878965"/>
                </a:cubicBezTo>
                <a:cubicBezTo>
                  <a:pt x="11069532" y="1924685"/>
                  <a:pt x="11069532" y="1965325"/>
                  <a:pt x="11069532" y="2003425"/>
                </a:cubicBezTo>
                <a:cubicBezTo>
                  <a:pt x="11069532" y="2041525"/>
                  <a:pt x="11069532" y="2041525"/>
                  <a:pt x="11069532" y="2070100"/>
                </a:cubicBezTo>
                <a:cubicBezTo>
                  <a:pt x="11069532" y="2098675"/>
                  <a:pt x="11069532" y="2118360"/>
                  <a:pt x="11069532" y="2146935"/>
                </a:cubicBezTo>
                <a:cubicBezTo>
                  <a:pt x="11069532" y="2175510"/>
                  <a:pt x="11069532" y="2185035"/>
                  <a:pt x="11069532" y="2213610"/>
                </a:cubicBezTo>
                <a:cubicBezTo>
                  <a:pt x="11069532" y="2242185"/>
                  <a:pt x="11069532" y="2261870"/>
                  <a:pt x="11069532" y="2290445"/>
                </a:cubicBezTo>
                <a:cubicBezTo>
                  <a:pt x="11069532" y="2319020"/>
                  <a:pt x="11069532" y="2328545"/>
                  <a:pt x="11069532" y="2357120"/>
                </a:cubicBezTo>
                <a:cubicBezTo>
                  <a:pt x="11069532" y="2385695"/>
                  <a:pt x="11069532" y="2405380"/>
                  <a:pt x="11069532" y="2433955"/>
                </a:cubicBezTo>
                <a:cubicBezTo>
                  <a:pt x="11069532" y="2462530"/>
                  <a:pt x="11069532" y="2462530"/>
                  <a:pt x="11069532" y="2500630"/>
                </a:cubicBezTo>
                <a:cubicBezTo>
                  <a:pt x="11069532" y="2538730"/>
                  <a:pt x="11069532" y="2586990"/>
                  <a:pt x="11069532" y="2625090"/>
                </a:cubicBezTo>
                <a:cubicBezTo>
                  <a:pt x="11069532" y="2663190"/>
                  <a:pt x="11069532" y="2665095"/>
                  <a:pt x="11069532" y="2691765"/>
                </a:cubicBezTo>
                <a:cubicBezTo>
                  <a:pt x="11069532" y="2718435"/>
                  <a:pt x="11069532" y="2724785"/>
                  <a:pt x="11069532" y="2759075"/>
                </a:cubicBezTo>
                <a:cubicBezTo>
                  <a:pt x="11069532" y="2793365"/>
                  <a:pt x="11069532" y="2818130"/>
                  <a:pt x="11069532" y="2863850"/>
                </a:cubicBezTo>
                <a:cubicBezTo>
                  <a:pt x="11069532" y="2909570"/>
                  <a:pt x="11069532" y="2944495"/>
                  <a:pt x="11069532" y="2988310"/>
                </a:cubicBezTo>
                <a:cubicBezTo>
                  <a:pt x="11069532" y="3032125"/>
                  <a:pt x="11069532" y="3040380"/>
                  <a:pt x="11069532" y="3084195"/>
                </a:cubicBezTo>
                <a:cubicBezTo>
                  <a:pt x="11069532" y="3128010"/>
                  <a:pt x="11069532" y="3169920"/>
                  <a:pt x="11069532" y="3208020"/>
                </a:cubicBezTo>
                <a:cubicBezTo>
                  <a:pt x="11069532" y="3246120"/>
                  <a:pt x="11069532" y="3237230"/>
                  <a:pt x="11069532" y="3275330"/>
                </a:cubicBezTo>
                <a:cubicBezTo>
                  <a:pt x="11069532" y="3313430"/>
                  <a:pt x="11069532" y="3361690"/>
                  <a:pt x="11069532" y="3399790"/>
                </a:cubicBezTo>
                <a:cubicBezTo>
                  <a:pt x="11069532" y="3437890"/>
                  <a:pt x="11069532" y="3437890"/>
                  <a:pt x="11069532" y="3466465"/>
                </a:cubicBezTo>
                <a:cubicBezTo>
                  <a:pt x="11069532" y="3495040"/>
                  <a:pt x="11069532" y="3514090"/>
                  <a:pt x="11069532" y="3542665"/>
                </a:cubicBezTo>
                <a:cubicBezTo>
                  <a:pt x="11069532" y="3571240"/>
                  <a:pt x="11069532" y="3577590"/>
                  <a:pt x="11069532" y="3609975"/>
                </a:cubicBezTo>
                <a:cubicBezTo>
                  <a:pt x="11069532" y="3642360"/>
                  <a:pt x="11069532" y="3667125"/>
                  <a:pt x="11069532" y="3705225"/>
                </a:cubicBezTo>
                <a:cubicBezTo>
                  <a:pt x="11069532" y="3743325"/>
                  <a:pt x="11069532" y="3763010"/>
                  <a:pt x="11069532" y="3801110"/>
                </a:cubicBezTo>
                <a:cubicBezTo>
                  <a:pt x="11069532" y="3839210"/>
                  <a:pt x="11069532" y="3860800"/>
                  <a:pt x="11069532" y="3896995"/>
                </a:cubicBezTo>
                <a:cubicBezTo>
                  <a:pt x="11069532" y="3933190"/>
                  <a:pt x="11069532" y="3946525"/>
                  <a:pt x="11069532" y="3982720"/>
                </a:cubicBezTo>
                <a:cubicBezTo>
                  <a:pt x="11069532" y="4018915"/>
                  <a:pt x="11069532" y="4040505"/>
                  <a:pt x="11069532" y="4078605"/>
                </a:cubicBezTo>
                <a:cubicBezTo>
                  <a:pt x="11069532" y="4116705"/>
                  <a:pt x="11069532" y="4135755"/>
                  <a:pt x="11069532" y="4173855"/>
                </a:cubicBezTo>
                <a:cubicBezTo>
                  <a:pt x="11069532" y="4211955"/>
                  <a:pt x="11069532" y="4233545"/>
                  <a:pt x="11069532" y="4269740"/>
                </a:cubicBezTo>
                <a:cubicBezTo>
                  <a:pt x="11069532" y="4305935"/>
                  <a:pt x="11069532" y="4323080"/>
                  <a:pt x="11069532" y="4355465"/>
                </a:cubicBezTo>
                <a:cubicBezTo>
                  <a:pt x="11069532" y="4387850"/>
                  <a:pt x="11069532" y="4403725"/>
                  <a:pt x="11069532" y="4432300"/>
                </a:cubicBezTo>
                <a:cubicBezTo>
                  <a:pt x="11069532" y="4460875"/>
                  <a:pt x="11069532" y="4470400"/>
                  <a:pt x="11069532" y="4498975"/>
                </a:cubicBezTo>
                <a:cubicBezTo>
                  <a:pt x="11069532" y="4527550"/>
                  <a:pt x="11069532" y="4547235"/>
                  <a:pt x="11069532" y="4575810"/>
                </a:cubicBezTo>
                <a:cubicBezTo>
                  <a:pt x="11069532" y="4604385"/>
                  <a:pt x="11069532" y="4613910"/>
                  <a:pt x="11069532" y="4642485"/>
                </a:cubicBezTo>
                <a:cubicBezTo>
                  <a:pt x="11069532" y="4671060"/>
                  <a:pt x="11069532" y="4688840"/>
                  <a:pt x="11069532" y="4719320"/>
                </a:cubicBezTo>
                <a:cubicBezTo>
                  <a:pt x="11069532" y="4749800"/>
                  <a:pt x="11069532" y="4763135"/>
                  <a:pt x="11069532" y="4795520"/>
                </a:cubicBezTo>
                <a:cubicBezTo>
                  <a:pt x="11069532" y="4827905"/>
                  <a:pt x="11069532" y="4847590"/>
                  <a:pt x="11069532" y="4881880"/>
                </a:cubicBezTo>
                <a:cubicBezTo>
                  <a:pt x="11069532" y="4916170"/>
                  <a:pt x="11071437" y="4933315"/>
                  <a:pt x="11069532" y="4967605"/>
                </a:cubicBezTo>
                <a:cubicBezTo>
                  <a:pt x="11067627" y="5001895"/>
                  <a:pt x="11065722" y="5021580"/>
                  <a:pt x="11060007" y="5053965"/>
                </a:cubicBezTo>
                <a:cubicBezTo>
                  <a:pt x="11054292" y="5086350"/>
                  <a:pt x="11052387" y="5099685"/>
                  <a:pt x="11040957" y="5130165"/>
                </a:cubicBezTo>
                <a:cubicBezTo>
                  <a:pt x="11029527" y="5160645"/>
                  <a:pt x="11018097" y="5174615"/>
                  <a:pt x="11002857" y="5207000"/>
                </a:cubicBezTo>
                <a:cubicBezTo>
                  <a:pt x="10987617" y="5239385"/>
                  <a:pt x="10978092" y="5262245"/>
                  <a:pt x="10964757" y="5292725"/>
                </a:cubicBezTo>
                <a:cubicBezTo>
                  <a:pt x="10951422" y="5323205"/>
                  <a:pt x="10945072" y="5333365"/>
                  <a:pt x="10935547" y="5360035"/>
                </a:cubicBezTo>
                <a:cubicBezTo>
                  <a:pt x="10926022" y="5386705"/>
                  <a:pt x="10922212" y="5400040"/>
                  <a:pt x="10916497" y="5426710"/>
                </a:cubicBezTo>
                <a:cubicBezTo>
                  <a:pt x="10910782" y="5453380"/>
                  <a:pt x="10918402" y="5466715"/>
                  <a:pt x="10906972" y="5493385"/>
                </a:cubicBezTo>
                <a:cubicBezTo>
                  <a:pt x="10895542" y="5520055"/>
                  <a:pt x="10874587" y="5532120"/>
                  <a:pt x="10859347" y="5560695"/>
                </a:cubicBezTo>
                <a:cubicBezTo>
                  <a:pt x="10844107" y="5589270"/>
                  <a:pt x="10840297" y="5608320"/>
                  <a:pt x="10830772" y="5636895"/>
                </a:cubicBezTo>
                <a:cubicBezTo>
                  <a:pt x="10821247" y="5665470"/>
                  <a:pt x="10830772" y="5683250"/>
                  <a:pt x="10811722" y="5704205"/>
                </a:cubicBezTo>
                <a:cubicBezTo>
                  <a:pt x="10792672" y="5725160"/>
                  <a:pt x="10769177" y="5734685"/>
                  <a:pt x="10734887" y="5742305"/>
                </a:cubicBezTo>
                <a:cubicBezTo>
                  <a:pt x="10700597" y="5749925"/>
                  <a:pt x="10679642" y="5736590"/>
                  <a:pt x="10639637" y="5742305"/>
                </a:cubicBezTo>
                <a:cubicBezTo>
                  <a:pt x="10599632" y="5748020"/>
                  <a:pt x="10576137" y="5763260"/>
                  <a:pt x="10534227" y="5770880"/>
                </a:cubicBezTo>
                <a:cubicBezTo>
                  <a:pt x="10492317" y="5778500"/>
                  <a:pt x="10468822" y="5776595"/>
                  <a:pt x="10428817" y="5780405"/>
                </a:cubicBezTo>
                <a:cubicBezTo>
                  <a:pt x="10388812" y="5784215"/>
                  <a:pt x="10377382" y="5784215"/>
                  <a:pt x="10333567" y="5789930"/>
                </a:cubicBezTo>
                <a:cubicBezTo>
                  <a:pt x="10289752" y="5795645"/>
                  <a:pt x="10249112" y="5805170"/>
                  <a:pt x="10209107" y="5808980"/>
                </a:cubicBezTo>
                <a:cubicBezTo>
                  <a:pt x="10169102" y="5812790"/>
                  <a:pt x="10166562" y="5808980"/>
                  <a:pt x="10132272" y="5808980"/>
                </a:cubicBezTo>
                <a:cubicBezTo>
                  <a:pt x="10097982" y="5808980"/>
                  <a:pt x="10069407" y="5808980"/>
                  <a:pt x="10037022" y="5808980"/>
                </a:cubicBezTo>
                <a:cubicBezTo>
                  <a:pt x="10004637" y="5808980"/>
                  <a:pt x="9996382" y="5808980"/>
                  <a:pt x="9969712" y="5808980"/>
                </a:cubicBezTo>
                <a:cubicBezTo>
                  <a:pt x="9943042" y="5808980"/>
                  <a:pt x="9931612" y="5808980"/>
                  <a:pt x="9903037" y="5808980"/>
                </a:cubicBezTo>
                <a:cubicBezTo>
                  <a:pt x="9874462" y="5808980"/>
                  <a:pt x="9855412" y="5808980"/>
                  <a:pt x="9826837" y="5808980"/>
                </a:cubicBezTo>
                <a:cubicBezTo>
                  <a:pt x="9798262" y="5808980"/>
                  <a:pt x="9788102" y="5807075"/>
                  <a:pt x="9759527" y="5808980"/>
                </a:cubicBezTo>
                <a:cubicBezTo>
                  <a:pt x="9730952" y="5810885"/>
                  <a:pt x="9723332" y="5812790"/>
                  <a:pt x="9683327" y="5818505"/>
                </a:cubicBezTo>
                <a:cubicBezTo>
                  <a:pt x="9643322" y="5824220"/>
                  <a:pt x="9604587" y="5834380"/>
                  <a:pt x="9558867" y="5838190"/>
                </a:cubicBezTo>
                <a:cubicBezTo>
                  <a:pt x="9513147" y="5842000"/>
                  <a:pt x="9487747" y="5838190"/>
                  <a:pt x="9453457" y="5838190"/>
                </a:cubicBezTo>
                <a:cubicBezTo>
                  <a:pt x="9419167" y="5838190"/>
                  <a:pt x="9413452" y="5838190"/>
                  <a:pt x="9386782" y="5838190"/>
                </a:cubicBezTo>
                <a:cubicBezTo>
                  <a:pt x="9360112" y="5838190"/>
                  <a:pt x="9348047" y="5838190"/>
                  <a:pt x="9319472" y="5838190"/>
                </a:cubicBezTo>
                <a:cubicBezTo>
                  <a:pt x="9290897" y="5838190"/>
                  <a:pt x="9271847" y="5838190"/>
                  <a:pt x="9243272" y="5838190"/>
                </a:cubicBezTo>
                <a:cubicBezTo>
                  <a:pt x="9214697" y="5838190"/>
                  <a:pt x="9205172" y="5838190"/>
                  <a:pt x="9176597" y="5838190"/>
                </a:cubicBezTo>
                <a:cubicBezTo>
                  <a:pt x="9148022" y="5838190"/>
                  <a:pt x="9128337" y="5838190"/>
                  <a:pt x="9099762" y="5838190"/>
                </a:cubicBezTo>
                <a:cubicBezTo>
                  <a:pt x="9071187" y="5838190"/>
                  <a:pt x="9065472" y="5838190"/>
                  <a:pt x="9033087" y="5838190"/>
                </a:cubicBezTo>
                <a:cubicBezTo>
                  <a:pt x="9000702" y="5838190"/>
                  <a:pt x="8975302" y="5836285"/>
                  <a:pt x="8937202" y="5838190"/>
                </a:cubicBezTo>
                <a:cubicBezTo>
                  <a:pt x="8899102" y="5840095"/>
                  <a:pt x="8879417" y="5845810"/>
                  <a:pt x="8841317" y="5847715"/>
                </a:cubicBezTo>
                <a:cubicBezTo>
                  <a:pt x="8803217" y="5849620"/>
                  <a:pt x="8782262" y="5847715"/>
                  <a:pt x="8746067" y="5847715"/>
                </a:cubicBezTo>
                <a:cubicBezTo>
                  <a:pt x="8709872" y="5847715"/>
                  <a:pt x="8699712" y="5847715"/>
                  <a:pt x="8659707" y="5847715"/>
                </a:cubicBezTo>
                <a:cubicBezTo>
                  <a:pt x="8619702" y="5847715"/>
                  <a:pt x="8593032" y="5847715"/>
                  <a:pt x="8545407" y="5847715"/>
                </a:cubicBezTo>
                <a:cubicBezTo>
                  <a:pt x="8497782" y="5847715"/>
                  <a:pt x="8472382" y="5847715"/>
                  <a:pt x="8420947" y="5847715"/>
                </a:cubicBezTo>
                <a:cubicBezTo>
                  <a:pt x="8369512" y="5847715"/>
                  <a:pt x="8336492" y="5847715"/>
                  <a:pt x="8286962" y="5847715"/>
                </a:cubicBezTo>
                <a:cubicBezTo>
                  <a:pt x="8237432" y="5847715"/>
                  <a:pt x="8223462" y="5847715"/>
                  <a:pt x="8172027" y="5847715"/>
                </a:cubicBezTo>
                <a:cubicBezTo>
                  <a:pt x="8120592" y="5847715"/>
                  <a:pt x="8083762" y="5847715"/>
                  <a:pt x="8028517" y="5847715"/>
                </a:cubicBezTo>
                <a:cubicBezTo>
                  <a:pt x="7973272" y="5847715"/>
                  <a:pt x="7948507" y="5847715"/>
                  <a:pt x="7895167" y="5847715"/>
                </a:cubicBezTo>
                <a:cubicBezTo>
                  <a:pt x="7841827" y="5847715"/>
                  <a:pt x="7812617" y="5847715"/>
                  <a:pt x="7761182" y="5847715"/>
                </a:cubicBezTo>
                <a:cubicBezTo>
                  <a:pt x="7709747" y="5847715"/>
                  <a:pt x="7688157" y="5847715"/>
                  <a:pt x="7636722" y="5847715"/>
                </a:cubicBezTo>
                <a:cubicBezTo>
                  <a:pt x="7585287" y="5847715"/>
                  <a:pt x="7556077" y="5847715"/>
                  <a:pt x="7502737" y="5847715"/>
                </a:cubicBezTo>
                <a:cubicBezTo>
                  <a:pt x="7449397" y="5847715"/>
                  <a:pt x="7423997" y="5847715"/>
                  <a:pt x="7368752" y="5847715"/>
                </a:cubicBezTo>
                <a:cubicBezTo>
                  <a:pt x="7313507" y="5847715"/>
                  <a:pt x="7281122" y="5847715"/>
                  <a:pt x="7225877" y="5847715"/>
                </a:cubicBezTo>
                <a:cubicBezTo>
                  <a:pt x="7170632" y="5847715"/>
                  <a:pt x="7141422" y="5847715"/>
                  <a:pt x="7091892" y="5847715"/>
                </a:cubicBezTo>
                <a:cubicBezTo>
                  <a:pt x="7042362" y="5847715"/>
                  <a:pt x="7024582" y="5847715"/>
                  <a:pt x="6976957" y="5847715"/>
                </a:cubicBezTo>
                <a:cubicBezTo>
                  <a:pt x="6929332" y="5847715"/>
                  <a:pt x="6900122" y="5847715"/>
                  <a:pt x="6852497" y="5847715"/>
                </a:cubicBezTo>
                <a:cubicBezTo>
                  <a:pt x="6804872" y="5847715"/>
                  <a:pt x="6783917" y="5843905"/>
                  <a:pt x="6738197" y="5847715"/>
                </a:cubicBezTo>
                <a:cubicBezTo>
                  <a:pt x="6692477" y="5851525"/>
                  <a:pt x="6665172" y="5862955"/>
                  <a:pt x="6623262" y="5866765"/>
                </a:cubicBezTo>
                <a:cubicBezTo>
                  <a:pt x="6581352" y="5870575"/>
                  <a:pt x="6565477" y="5866765"/>
                  <a:pt x="6527377" y="5866765"/>
                </a:cubicBezTo>
                <a:cubicBezTo>
                  <a:pt x="6489277" y="5866765"/>
                  <a:pt x="6468322" y="5866765"/>
                  <a:pt x="6432127" y="5866765"/>
                </a:cubicBezTo>
                <a:cubicBezTo>
                  <a:pt x="6395932" y="5866765"/>
                  <a:pt x="6381962" y="5866765"/>
                  <a:pt x="6345767" y="5866765"/>
                </a:cubicBezTo>
                <a:cubicBezTo>
                  <a:pt x="6309572" y="5866765"/>
                  <a:pt x="6288617" y="5866765"/>
                  <a:pt x="6250517" y="5866765"/>
                </a:cubicBezTo>
                <a:cubicBezTo>
                  <a:pt x="6212417" y="5866765"/>
                  <a:pt x="6192732" y="5866765"/>
                  <a:pt x="6154632" y="5866765"/>
                </a:cubicBezTo>
                <a:cubicBezTo>
                  <a:pt x="6116532" y="5866765"/>
                  <a:pt x="6094942" y="5866765"/>
                  <a:pt x="6058747" y="5866765"/>
                </a:cubicBezTo>
                <a:cubicBezTo>
                  <a:pt x="6022552" y="5866765"/>
                  <a:pt x="6009217" y="5866765"/>
                  <a:pt x="5973022" y="5866765"/>
                </a:cubicBezTo>
                <a:cubicBezTo>
                  <a:pt x="5936827" y="5866765"/>
                  <a:pt x="5915237" y="5866765"/>
                  <a:pt x="5877137" y="5866765"/>
                </a:cubicBezTo>
                <a:cubicBezTo>
                  <a:pt x="5839037" y="5866765"/>
                  <a:pt x="5819987" y="5866765"/>
                  <a:pt x="5781887" y="5866765"/>
                </a:cubicBezTo>
                <a:cubicBezTo>
                  <a:pt x="5743787" y="5866765"/>
                  <a:pt x="5722197" y="5866765"/>
                  <a:pt x="5686002" y="5866765"/>
                </a:cubicBezTo>
                <a:cubicBezTo>
                  <a:pt x="5649807" y="5866765"/>
                  <a:pt x="5636472" y="5866765"/>
                  <a:pt x="5600277" y="5866765"/>
                </a:cubicBezTo>
                <a:cubicBezTo>
                  <a:pt x="5564082" y="5866765"/>
                  <a:pt x="5542492" y="5866765"/>
                  <a:pt x="5504392" y="5866765"/>
                </a:cubicBezTo>
                <a:cubicBezTo>
                  <a:pt x="5466292" y="5866765"/>
                  <a:pt x="5440892" y="5866765"/>
                  <a:pt x="5408507" y="5866765"/>
                </a:cubicBezTo>
                <a:cubicBezTo>
                  <a:pt x="5376122" y="5866765"/>
                  <a:pt x="5370407" y="5866765"/>
                  <a:pt x="5341832" y="5866765"/>
                </a:cubicBezTo>
                <a:cubicBezTo>
                  <a:pt x="5313257" y="5866765"/>
                  <a:pt x="5293572" y="5866765"/>
                  <a:pt x="5264997" y="5866765"/>
                </a:cubicBezTo>
                <a:cubicBezTo>
                  <a:pt x="5236422" y="5866765"/>
                  <a:pt x="5226897" y="5866765"/>
                  <a:pt x="5198322" y="5866765"/>
                </a:cubicBezTo>
                <a:cubicBezTo>
                  <a:pt x="5169747" y="5866765"/>
                  <a:pt x="5150697" y="5866765"/>
                  <a:pt x="5122122" y="5866765"/>
                </a:cubicBezTo>
                <a:cubicBezTo>
                  <a:pt x="5093547" y="5866765"/>
                  <a:pt x="5087197" y="5866765"/>
                  <a:pt x="5054812" y="5866765"/>
                </a:cubicBezTo>
                <a:cubicBezTo>
                  <a:pt x="5022427" y="5866765"/>
                  <a:pt x="4991947" y="5866765"/>
                  <a:pt x="4959562" y="5866765"/>
                </a:cubicBezTo>
                <a:cubicBezTo>
                  <a:pt x="4927177" y="5866765"/>
                  <a:pt x="4924637" y="5866765"/>
                  <a:pt x="4892252" y="5866765"/>
                </a:cubicBezTo>
                <a:cubicBezTo>
                  <a:pt x="4859867" y="5866765"/>
                  <a:pt x="4838912" y="5866765"/>
                  <a:pt x="4797002" y="5866765"/>
                </a:cubicBezTo>
                <a:cubicBezTo>
                  <a:pt x="4755092" y="5866765"/>
                  <a:pt x="4723977" y="5866765"/>
                  <a:pt x="4682067" y="5866765"/>
                </a:cubicBezTo>
                <a:cubicBezTo>
                  <a:pt x="4640157" y="5866765"/>
                  <a:pt x="4624282" y="5866765"/>
                  <a:pt x="4586182" y="5866765"/>
                </a:cubicBezTo>
                <a:cubicBezTo>
                  <a:pt x="4548082" y="5866765"/>
                  <a:pt x="4532842" y="5866765"/>
                  <a:pt x="4490932" y="5866765"/>
                </a:cubicBezTo>
                <a:cubicBezTo>
                  <a:pt x="4449022" y="5866765"/>
                  <a:pt x="4421717" y="5866765"/>
                  <a:pt x="4375997" y="5866765"/>
                </a:cubicBezTo>
                <a:cubicBezTo>
                  <a:pt x="4330277" y="5866765"/>
                  <a:pt x="4306782" y="5866765"/>
                  <a:pt x="4261062" y="5866765"/>
                </a:cubicBezTo>
                <a:cubicBezTo>
                  <a:pt x="4215342" y="5866765"/>
                  <a:pt x="4192482" y="5866765"/>
                  <a:pt x="4146762" y="5866765"/>
                </a:cubicBezTo>
                <a:cubicBezTo>
                  <a:pt x="4101042" y="5866765"/>
                  <a:pt x="4083262" y="5866765"/>
                  <a:pt x="4031827" y="5866765"/>
                </a:cubicBezTo>
                <a:cubicBezTo>
                  <a:pt x="3980392" y="5866765"/>
                  <a:pt x="3943562" y="5866765"/>
                  <a:pt x="3888317" y="5866765"/>
                </a:cubicBezTo>
                <a:cubicBezTo>
                  <a:pt x="3833072" y="5866765"/>
                  <a:pt x="3803862" y="5866765"/>
                  <a:pt x="3754332" y="5866765"/>
                </a:cubicBezTo>
                <a:cubicBezTo>
                  <a:pt x="3704802" y="5866765"/>
                  <a:pt x="3685117" y="5866765"/>
                  <a:pt x="3639397" y="5866765"/>
                </a:cubicBezTo>
                <a:cubicBezTo>
                  <a:pt x="3593677" y="5866765"/>
                  <a:pt x="3576532" y="5866765"/>
                  <a:pt x="3525097" y="5866765"/>
                </a:cubicBezTo>
                <a:cubicBezTo>
                  <a:pt x="3473662" y="5866765"/>
                  <a:pt x="3436832" y="5866765"/>
                  <a:pt x="3381587" y="5866765"/>
                </a:cubicBezTo>
                <a:cubicBezTo>
                  <a:pt x="3326342" y="5866765"/>
                  <a:pt x="3302847" y="5866765"/>
                  <a:pt x="3247602" y="5866765"/>
                </a:cubicBezTo>
                <a:cubicBezTo>
                  <a:pt x="3192357" y="5866765"/>
                  <a:pt x="3155527" y="5866765"/>
                  <a:pt x="3104092" y="5866765"/>
                </a:cubicBezTo>
                <a:cubicBezTo>
                  <a:pt x="3052657" y="5866765"/>
                  <a:pt x="3034877" y="5866765"/>
                  <a:pt x="2989157" y="5866765"/>
                </a:cubicBezTo>
                <a:cubicBezTo>
                  <a:pt x="2943437" y="5866765"/>
                  <a:pt x="2920577" y="5866765"/>
                  <a:pt x="2874857" y="5866765"/>
                </a:cubicBezTo>
                <a:cubicBezTo>
                  <a:pt x="2829137" y="5866765"/>
                  <a:pt x="2801832" y="5866765"/>
                  <a:pt x="2759922" y="5866765"/>
                </a:cubicBezTo>
                <a:cubicBezTo>
                  <a:pt x="2718012" y="5866765"/>
                  <a:pt x="2700232" y="5866765"/>
                  <a:pt x="2664037" y="5866765"/>
                </a:cubicBezTo>
                <a:cubicBezTo>
                  <a:pt x="2627842" y="5866765"/>
                  <a:pt x="2614507" y="5866765"/>
                  <a:pt x="2578312" y="5866765"/>
                </a:cubicBezTo>
                <a:cubicBezTo>
                  <a:pt x="2542117" y="5866765"/>
                  <a:pt x="2520527" y="5866765"/>
                  <a:pt x="2482427" y="5866765"/>
                </a:cubicBezTo>
                <a:cubicBezTo>
                  <a:pt x="2444327" y="5866765"/>
                  <a:pt x="2425277" y="5866765"/>
                  <a:pt x="2387177" y="5866765"/>
                </a:cubicBezTo>
                <a:cubicBezTo>
                  <a:pt x="2349077" y="5866765"/>
                  <a:pt x="2327487" y="5866765"/>
                  <a:pt x="2291292" y="5866765"/>
                </a:cubicBezTo>
                <a:cubicBezTo>
                  <a:pt x="2255097" y="5866765"/>
                  <a:pt x="2241762" y="5866765"/>
                  <a:pt x="2205567" y="5866765"/>
                </a:cubicBezTo>
                <a:cubicBezTo>
                  <a:pt x="2169372" y="5866765"/>
                  <a:pt x="2147782" y="5866765"/>
                  <a:pt x="2109682" y="5866765"/>
                </a:cubicBezTo>
                <a:cubicBezTo>
                  <a:pt x="2071582" y="5866765"/>
                  <a:pt x="2051897" y="5866765"/>
                  <a:pt x="2013797" y="5866765"/>
                </a:cubicBezTo>
                <a:cubicBezTo>
                  <a:pt x="1975697" y="5866765"/>
                  <a:pt x="1950932" y="5866765"/>
                  <a:pt x="1918547" y="5866765"/>
                </a:cubicBezTo>
                <a:cubicBezTo>
                  <a:pt x="1886162" y="5866765"/>
                  <a:pt x="1883622" y="5866765"/>
                  <a:pt x="1851237" y="5866765"/>
                </a:cubicBezTo>
                <a:cubicBezTo>
                  <a:pt x="1818852" y="5866765"/>
                  <a:pt x="1788372" y="5866765"/>
                  <a:pt x="1755987" y="5866765"/>
                </a:cubicBezTo>
                <a:cubicBezTo>
                  <a:pt x="1723602" y="5866765"/>
                  <a:pt x="1721062" y="5866765"/>
                  <a:pt x="1688677" y="5866765"/>
                </a:cubicBezTo>
                <a:cubicBezTo>
                  <a:pt x="1656292" y="5866765"/>
                  <a:pt x="1631527" y="5866765"/>
                  <a:pt x="1593427" y="5866765"/>
                </a:cubicBezTo>
                <a:cubicBezTo>
                  <a:pt x="1555327" y="5866765"/>
                  <a:pt x="1529927" y="5866765"/>
                  <a:pt x="1497542" y="5866765"/>
                </a:cubicBezTo>
                <a:cubicBezTo>
                  <a:pt x="1465157" y="5866765"/>
                  <a:pt x="1459442" y="5866765"/>
                  <a:pt x="1430867" y="5866765"/>
                </a:cubicBezTo>
                <a:cubicBezTo>
                  <a:pt x="1402292" y="5866765"/>
                  <a:pt x="1392132" y="5866765"/>
                  <a:pt x="1354032" y="5866765"/>
                </a:cubicBezTo>
                <a:cubicBezTo>
                  <a:pt x="1315932" y="5866765"/>
                  <a:pt x="1283547" y="5866765"/>
                  <a:pt x="1239732" y="5866765"/>
                </a:cubicBezTo>
                <a:cubicBezTo>
                  <a:pt x="1195917" y="5866765"/>
                  <a:pt x="1180042" y="5866765"/>
                  <a:pt x="1134322" y="5866765"/>
                </a:cubicBezTo>
                <a:cubicBezTo>
                  <a:pt x="1088602" y="5866765"/>
                  <a:pt x="1053677" y="5866765"/>
                  <a:pt x="1009862" y="5866765"/>
                </a:cubicBezTo>
                <a:cubicBezTo>
                  <a:pt x="966047" y="5866765"/>
                  <a:pt x="946997" y="5866765"/>
                  <a:pt x="914612" y="5866765"/>
                </a:cubicBezTo>
                <a:cubicBezTo>
                  <a:pt x="882227" y="5866765"/>
                  <a:pt x="875877" y="5866765"/>
                  <a:pt x="847302" y="5866765"/>
                </a:cubicBezTo>
                <a:cubicBezTo>
                  <a:pt x="818727" y="5866765"/>
                  <a:pt x="799677" y="5866765"/>
                  <a:pt x="771102" y="5866765"/>
                </a:cubicBezTo>
                <a:cubicBezTo>
                  <a:pt x="742527" y="5866765"/>
                  <a:pt x="730462" y="5866765"/>
                  <a:pt x="703792" y="5866765"/>
                </a:cubicBezTo>
                <a:cubicBezTo>
                  <a:pt x="677122" y="5866765"/>
                  <a:pt x="665692" y="5866765"/>
                  <a:pt x="637117" y="5866765"/>
                </a:cubicBezTo>
                <a:cubicBezTo>
                  <a:pt x="608542" y="5866765"/>
                  <a:pt x="589492" y="5866765"/>
                  <a:pt x="560917" y="5866765"/>
                </a:cubicBezTo>
                <a:cubicBezTo>
                  <a:pt x="532342" y="5866765"/>
                  <a:pt x="520277" y="5866765"/>
                  <a:pt x="493607" y="5866765"/>
                </a:cubicBezTo>
                <a:cubicBezTo>
                  <a:pt x="466937" y="5866765"/>
                  <a:pt x="455507" y="5868670"/>
                  <a:pt x="426932" y="5866765"/>
                </a:cubicBezTo>
                <a:cubicBezTo>
                  <a:pt x="398357" y="5864860"/>
                  <a:pt x="380577" y="5861050"/>
                  <a:pt x="350097" y="5857240"/>
                </a:cubicBezTo>
                <a:cubicBezTo>
                  <a:pt x="319617" y="5853430"/>
                  <a:pt x="302472" y="5853430"/>
                  <a:pt x="273897" y="5847715"/>
                </a:cubicBezTo>
                <a:cubicBezTo>
                  <a:pt x="245322" y="5842000"/>
                  <a:pt x="233257" y="5834380"/>
                  <a:pt x="206587" y="5828665"/>
                </a:cubicBezTo>
                <a:cubicBezTo>
                  <a:pt x="179917" y="5822950"/>
                  <a:pt x="166582" y="5822315"/>
                  <a:pt x="139912" y="5818505"/>
                </a:cubicBezTo>
                <a:cubicBezTo>
                  <a:pt x="113242" y="5814695"/>
                  <a:pt x="99907" y="5814695"/>
                  <a:pt x="73237" y="5808980"/>
                </a:cubicBezTo>
                <a:cubicBezTo>
                  <a:pt x="46567" y="5803265"/>
                  <a:pt x="19262" y="5812790"/>
                  <a:pt x="5927" y="5789930"/>
                </a:cubicBezTo>
                <a:cubicBezTo>
                  <a:pt x="-7408" y="5767070"/>
                  <a:pt x="5927" y="5727065"/>
                  <a:pt x="5927" y="5694680"/>
                </a:cubicBezTo>
                <a:cubicBezTo>
                  <a:pt x="5927" y="5662295"/>
                  <a:pt x="5927" y="5659755"/>
                  <a:pt x="5927" y="5627370"/>
                </a:cubicBezTo>
                <a:cubicBezTo>
                  <a:pt x="5927" y="5594985"/>
                  <a:pt x="5927" y="5572125"/>
                  <a:pt x="5927" y="5532120"/>
                </a:cubicBezTo>
                <a:cubicBezTo>
                  <a:pt x="5927" y="5492115"/>
                  <a:pt x="5927" y="5461000"/>
                  <a:pt x="5927" y="5426710"/>
                </a:cubicBezTo>
                <a:cubicBezTo>
                  <a:pt x="5927" y="5392420"/>
                  <a:pt x="5927" y="5392420"/>
                  <a:pt x="5927" y="5360035"/>
                </a:cubicBezTo>
                <a:cubicBezTo>
                  <a:pt x="5927" y="5327650"/>
                  <a:pt x="5927" y="5306060"/>
                  <a:pt x="5927" y="5264150"/>
                </a:cubicBezTo>
                <a:cubicBezTo>
                  <a:pt x="5927" y="5222240"/>
                  <a:pt x="5927" y="5194935"/>
                  <a:pt x="5927" y="5149215"/>
                </a:cubicBezTo>
                <a:cubicBezTo>
                  <a:pt x="5927" y="5103495"/>
                  <a:pt x="5927" y="5080635"/>
                  <a:pt x="5927" y="5034915"/>
                </a:cubicBezTo>
                <a:cubicBezTo>
                  <a:pt x="5927" y="4989195"/>
                  <a:pt x="5927" y="4961890"/>
                  <a:pt x="5927" y="4919980"/>
                </a:cubicBezTo>
                <a:cubicBezTo>
                  <a:pt x="5927" y="4878070"/>
                  <a:pt x="5927" y="4862195"/>
                  <a:pt x="5927" y="4824095"/>
                </a:cubicBezTo>
                <a:cubicBezTo>
                  <a:pt x="5927" y="4785995"/>
                  <a:pt x="5927" y="4765040"/>
                  <a:pt x="5927" y="4728845"/>
                </a:cubicBezTo>
                <a:cubicBezTo>
                  <a:pt x="5927" y="4692650"/>
                  <a:pt x="5927" y="4678680"/>
                  <a:pt x="5927" y="4642485"/>
                </a:cubicBezTo>
                <a:cubicBezTo>
                  <a:pt x="5927" y="4606290"/>
                  <a:pt x="5927" y="4581525"/>
                  <a:pt x="5927" y="4547235"/>
                </a:cubicBezTo>
                <a:cubicBezTo>
                  <a:pt x="5927" y="4512945"/>
                  <a:pt x="5927" y="4498975"/>
                  <a:pt x="5927" y="4470400"/>
                </a:cubicBezTo>
                <a:cubicBezTo>
                  <a:pt x="5927" y="4441825"/>
                  <a:pt x="5927" y="4430395"/>
                  <a:pt x="5927" y="4403725"/>
                </a:cubicBezTo>
                <a:cubicBezTo>
                  <a:pt x="5927" y="4377055"/>
                  <a:pt x="5927" y="4364990"/>
                  <a:pt x="5927" y="4336415"/>
                </a:cubicBezTo>
                <a:cubicBezTo>
                  <a:pt x="5927" y="4307840"/>
                  <a:pt x="5927" y="4288790"/>
                  <a:pt x="5927" y="4260215"/>
                </a:cubicBezTo>
                <a:cubicBezTo>
                  <a:pt x="5927" y="4231640"/>
                  <a:pt x="5927" y="4221480"/>
                  <a:pt x="5927" y="4192905"/>
                </a:cubicBezTo>
                <a:cubicBezTo>
                  <a:pt x="5927" y="4164330"/>
                  <a:pt x="5927" y="4145280"/>
                  <a:pt x="5927" y="4116705"/>
                </a:cubicBezTo>
                <a:cubicBezTo>
                  <a:pt x="5927" y="4088130"/>
                  <a:pt x="5927" y="4082415"/>
                  <a:pt x="5927" y="4050030"/>
                </a:cubicBezTo>
                <a:cubicBezTo>
                  <a:pt x="5927" y="4017645"/>
                  <a:pt x="5927" y="3986530"/>
                  <a:pt x="5927" y="3954145"/>
                </a:cubicBezTo>
                <a:cubicBezTo>
                  <a:pt x="5927" y="3921760"/>
                  <a:pt x="5927" y="3919855"/>
                  <a:pt x="5927" y="3887470"/>
                </a:cubicBezTo>
                <a:cubicBezTo>
                  <a:pt x="5927" y="3855085"/>
                  <a:pt x="5927" y="3823970"/>
                  <a:pt x="5927" y="3791585"/>
                </a:cubicBezTo>
                <a:cubicBezTo>
                  <a:pt x="5927" y="3759200"/>
                  <a:pt x="5927" y="3757295"/>
                  <a:pt x="5927" y="3724910"/>
                </a:cubicBezTo>
                <a:cubicBezTo>
                  <a:pt x="5927" y="3692525"/>
                  <a:pt x="5927" y="3663315"/>
                  <a:pt x="5927" y="3629025"/>
                </a:cubicBezTo>
                <a:cubicBezTo>
                  <a:pt x="5927" y="3594735"/>
                  <a:pt x="5927" y="3581400"/>
                  <a:pt x="5927" y="3552825"/>
                </a:cubicBezTo>
                <a:cubicBezTo>
                  <a:pt x="5927" y="3524250"/>
                  <a:pt x="5927" y="3517900"/>
                  <a:pt x="5927" y="3485515"/>
                </a:cubicBezTo>
                <a:cubicBezTo>
                  <a:pt x="5927" y="3453130"/>
                  <a:pt x="5927" y="3422650"/>
                  <a:pt x="5927" y="3390265"/>
                </a:cubicBezTo>
                <a:cubicBezTo>
                  <a:pt x="5927" y="3357880"/>
                  <a:pt x="5927" y="3355340"/>
                  <a:pt x="5927" y="3322955"/>
                </a:cubicBezTo>
                <a:cubicBezTo>
                  <a:pt x="5927" y="3290570"/>
                  <a:pt x="5927" y="3260090"/>
                  <a:pt x="5927" y="3227705"/>
                </a:cubicBezTo>
                <a:cubicBezTo>
                  <a:pt x="5927" y="3195320"/>
                  <a:pt x="5927" y="3188970"/>
                  <a:pt x="5927" y="3160395"/>
                </a:cubicBezTo>
                <a:cubicBezTo>
                  <a:pt x="5927" y="3131820"/>
                  <a:pt x="4022" y="3118485"/>
                  <a:pt x="5927" y="3084195"/>
                </a:cubicBezTo>
                <a:cubicBezTo>
                  <a:pt x="7832" y="3049905"/>
                  <a:pt x="11642" y="3026410"/>
                  <a:pt x="15452" y="2988310"/>
                </a:cubicBezTo>
                <a:cubicBezTo>
                  <a:pt x="19262" y="2950210"/>
                  <a:pt x="23072" y="2930525"/>
                  <a:pt x="24977" y="2892425"/>
                </a:cubicBezTo>
                <a:cubicBezTo>
                  <a:pt x="26882" y="2854325"/>
                  <a:pt x="24977" y="2835275"/>
                  <a:pt x="24977" y="2797175"/>
                </a:cubicBezTo>
                <a:cubicBezTo>
                  <a:pt x="24977" y="2759075"/>
                  <a:pt x="24977" y="2737485"/>
                  <a:pt x="24977" y="2701290"/>
                </a:cubicBezTo>
                <a:cubicBezTo>
                  <a:pt x="24977" y="2665095"/>
                  <a:pt x="24977" y="2651760"/>
                  <a:pt x="24977" y="2615565"/>
                </a:cubicBezTo>
                <a:cubicBezTo>
                  <a:pt x="24977" y="2579370"/>
                  <a:pt x="24977" y="2553970"/>
                  <a:pt x="24977" y="2519680"/>
                </a:cubicBezTo>
                <a:cubicBezTo>
                  <a:pt x="24977" y="2485390"/>
                  <a:pt x="24977" y="2472055"/>
                  <a:pt x="24977" y="2443480"/>
                </a:cubicBezTo>
                <a:cubicBezTo>
                  <a:pt x="24977" y="2414905"/>
                  <a:pt x="24977" y="2408555"/>
                  <a:pt x="24977" y="2376170"/>
                </a:cubicBezTo>
                <a:cubicBezTo>
                  <a:pt x="24977" y="2343785"/>
                  <a:pt x="24977" y="2319020"/>
                  <a:pt x="24977" y="2280920"/>
                </a:cubicBezTo>
                <a:cubicBezTo>
                  <a:pt x="24977" y="2242820"/>
                  <a:pt x="24977" y="2217420"/>
                  <a:pt x="24977" y="2185035"/>
                </a:cubicBezTo>
                <a:cubicBezTo>
                  <a:pt x="24977" y="2152650"/>
                  <a:pt x="24977" y="2145030"/>
                  <a:pt x="24977" y="2118360"/>
                </a:cubicBezTo>
                <a:cubicBezTo>
                  <a:pt x="24977" y="2091690"/>
                  <a:pt x="24977" y="2079625"/>
                  <a:pt x="24977" y="2051050"/>
                </a:cubicBezTo>
                <a:cubicBezTo>
                  <a:pt x="24977" y="2022475"/>
                  <a:pt x="24977" y="2009140"/>
                  <a:pt x="24977" y="1974850"/>
                </a:cubicBezTo>
                <a:cubicBezTo>
                  <a:pt x="24977" y="1940560"/>
                  <a:pt x="24977" y="1915160"/>
                  <a:pt x="24977" y="1878965"/>
                </a:cubicBezTo>
                <a:cubicBezTo>
                  <a:pt x="24977" y="1842770"/>
                  <a:pt x="24977" y="1825625"/>
                  <a:pt x="24977" y="1793240"/>
                </a:cubicBezTo>
                <a:cubicBezTo>
                  <a:pt x="24977" y="1760855"/>
                  <a:pt x="21167" y="1756410"/>
                  <a:pt x="24977" y="1716405"/>
                </a:cubicBezTo>
                <a:cubicBezTo>
                  <a:pt x="28787" y="1676400"/>
                  <a:pt x="40217" y="1635760"/>
                  <a:pt x="44027" y="1591945"/>
                </a:cubicBezTo>
                <a:cubicBezTo>
                  <a:pt x="47837" y="1548130"/>
                  <a:pt x="44027" y="1540510"/>
                  <a:pt x="44027" y="1496695"/>
                </a:cubicBezTo>
                <a:cubicBezTo>
                  <a:pt x="44027" y="1452880"/>
                  <a:pt x="44027" y="1410335"/>
                  <a:pt x="44027" y="1372235"/>
                </a:cubicBezTo>
                <a:cubicBezTo>
                  <a:pt x="44027" y="1334135"/>
                  <a:pt x="44027" y="1334135"/>
                  <a:pt x="44027" y="1305560"/>
                </a:cubicBezTo>
                <a:cubicBezTo>
                  <a:pt x="44027" y="1276985"/>
                  <a:pt x="42122" y="1259205"/>
                  <a:pt x="44027" y="1228725"/>
                </a:cubicBezTo>
                <a:cubicBezTo>
                  <a:pt x="45932" y="1198245"/>
                  <a:pt x="47837" y="1181100"/>
                  <a:pt x="53552" y="1152525"/>
                </a:cubicBezTo>
                <a:cubicBezTo>
                  <a:pt x="59267" y="1123950"/>
                  <a:pt x="69427" y="1113790"/>
                  <a:pt x="73237" y="1085215"/>
                </a:cubicBezTo>
                <a:cubicBezTo>
                  <a:pt x="77047" y="1056640"/>
                  <a:pt x="73237" y="1037590"/>
                  <a:pt x="73237" y="1009015"/>
                </a:cubicBezTo>
                <a:cubicBezTo>
                  <a:pt x="73237" y="980440"/>
                  <a:pt x="71332" y="975995"/>
                  <a:pt x="73237" y="941705"/>
                </a:cubicBezTo>
                <a:cubicBezTo>
                  <a:pt x="75142" y="907415"/>
                  <a:pt x="77047" y="878840"/>
                  <a:pt x="82762" y="836930"/>
                </a:cubicBezTo>
                <a:cubicBezTo>
                  <a:pt x="88477" y="795020"/>
                  <a:pt x="96097" y="767715"/>
                  <a:pt x="101812" y="731520"/>
                </a:cubicBezTo>
                <a:cubicBezTo>
                  <a:pt x="107527" y="695325"/>
                  <a:pt x="109432" y="687705"/>
                  <a:pt x="111337" y="655320"/>
                </a:cubicBezTo>
                <a:cubicBezTo>
                  <a:pt x="113242" y="622935"/>
                  <a:pt x="109432" y="605155"/>
                  <a:pt x="111337" y="568960"/>
                </a:cubicBezTo>
                <a:cubicBezTo>
                  <a:pt x="113242" y="532765"/>
                  <a:pt x="115147" y="506095"/>
                  <a:pt x="120862" y="473710"/>
                </a:cubicBezTo>
                <a:cubicBezTo>
                  <a:pt x="126577" y="441325"/>
                  <a:pt x="136102" y="434975"/>
                  <a:pt x="139912" y="406400"/>
                </a:cubicBezTo>
                <a:cubicBezTo>
                  <a:pt x="143722" y="377825"/>
                  <a:pt x="138007" y="358775"/>
                  <a:pt x="139912" y="330200"/>
                </a:cubicBezTo>
                <a:cubicBezTo>
                  <a:pt x="141817" y="301625"/>
                  <a:pt x="147532" y="289560"/>
                  <a:pt x="149437" y="262890"/>
                </a:cubicBezTo>
                <a:cubicBezTo>
                  <a:pt x="151342" y="236220"/>
                  <a:pt x="160867" y="222885"/>
                  <a:pt x="149437" y="196215"/>
                </a:cubicBezTo>
                <a:cubicBezTo>
                  <a:pt x="138007" y="169545"/>
                  <a:pt x="105622" y="155575"/>
                  <a:pt x="92287" y="128905"/>
                </a:cubicBezTo>
                <a:cubicBezTo>
                  <a:pt x="78952" y="102235"/>
                  <a:pt x="80857" y="86995"/>
                  <a:pt x="82762" y="62230"/>
                </a:cubicBezTo>
                <a:cubicBezTo>
                  <a:pt x="84667" y="37465"/>
                  <a:pt x="78952" y="16510"/>
                  <a:pt x="101812" y="5080"/>
                </a:cubicBezTo>
                <a:close/>
              </a:path>
            </a:pathLst>
          </a:custGeom>
          <a:noFill/>
          <a:ln w="12700">
            <a:solidFill>
              <a:srgbClr val="C00000"/>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a:solidFill>
                <a:srgbClr val="FFFFFF"/>
              </a:solidFill>
              <a:latin typeface="Calibri" panose="020F0502020204030204"/>
              <a:ea typeface="微软雅黑" panose="020B0503020204020204" charset="-122"/>
            </a:endParaRPr>
          </a:p>
        </p:txBody>
      </p:sp>
      <p:pic>
        <p:nvPicPr>
          <p:cNvPr id="7173" name="图片 14"/>
          <p:cNvPicPr/>
          <p:nvPr/>
        </p:nvPicPr>
        <p:blipFill>
          <a:blip r:embed="rId2"/>
          <a:srcRect l="15538" b="22791"/>
          <a:stretch>
            <a:fillRect/>
          </a:stretch>
        </p:blipFill>
        <p:spPr>
          <a:xfrm>
            <a:off x="0" y="5432425"/>
            <a:ext cx="1560513" cy="1425575"/>
          </a:xfrm>
          <a:prstGeom prst="rect">
            <a:avLst/>
          </a:prstGeom>
          <a:noFill/>
          <a:ln>
            <a:noFill/>
            <a:miter lim="800000"/>
            <a:headEnd/>
            <a:tailEnd/>
          </a:ln>
        </p:spPr>
      </p:pic>
      <p:pic>
        <p:nvPicPr>
          <p:cNvPr id="7174" name="图片 13"/>
          <p:cNvPicPr/>
          <p:nvPr/>
        </p:nvPicPr>
        <p:blipFill>
          <a:blip r:embed="rId3"/>
          <a:srcRect t="20117"/>
          <a:stretch>
            <a:fillRect/>
          </a:stretch>
        </p:blipFill>
        <p:spPr>
          <a:xfrm>
            <a:off x="9467850" y="0"/>
            <a:ext cx="2724150" cy="2176463"/>
          </a:xfrm>
          <a:prstGeom prst="rect">
            <a:avLst/>
          </a:prstGeom>
          <a:noFill/>
          <a:ln>
            <a:noFill/>
            <a:miter lim="800000"/>
            <a:headEnd/>
            <a:tailEnd/>
          </a:ln>
        </p:spPr>
      </p:pic>
      <p:pic>
        <p:nvPicPr>
          <p:cNvPr id="7175" name="图片 16"/>
          <p:cNvPicPr/>
          <p:nvPr/>
        </p:nvPicPr>
        <p:blipFill>
          <a:blip r:embed="rId3"/>
          <a:srcRect t="20117"/>
          <a:stretch>
            <a:fillRect/>
          </a:stretch>
        </p:blipFill>
        <p:spPr>
          <a:xfrm>
            <a:off x="9467850" y="0"/>
            <a:ext cx="2724150" cy="2176463"/>
          </a:xfrm>
          <a:prstGeom prst="rect">
            <a:avLst/>
          </a:prstGeom>
          <a:noFill/>
          <a:ln>
            <a:noFill/>
            <a:miter lim="800000"/>
            <a:headEnd/>
            <a:tailEnd/>
          </a:ln>
        </p:spPr>
      </p:pic>
      <p:sp>
        <p:nvSpPr>
          <p:cNvPr id="7178" name="日期占位符 1"/>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D6EE2C16-67DE-4CC8-A6A2-3D8517DBBB98}" type="datetime1">
              <a:rPr lang="zh-CN" altLang="en-US" sz="1200">
                <a:solidFill>
                  <a:srgbClr val="898989"/>
                </a:solidFill>
              </a:rPr>
            </a:fld>
            <a:endParaRPr lang="zh-CN" altLang="en-US" sz="1200">
              <a:solidFill>
                <a:srgbClr val="898989"/>
              </a:solidFill>
            </a:endParaRPr>
          </a:p>
        </p:txBody>
      </p:sp>
      <p:sp>
        <p:nvSpPr>
          <p:cNvPr id="7179" name="页脚占位符 2"/>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7180" name="灯片编号占位符 3"/>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5CEC647A-6388-4C3F-97A7-539FB686BDD8}" type="slidenum">
              <a:rPr lang="zh-CN" altLang="en-US" sz="1200">
                <a:solidFill>
                  <a:srgbClr val="898989"/>
                </a:solidFill>
              </a:rPr>
            </a:fld>
            <a:endParaRPr lang="zh-CN" altLang="en-US" sz="1200">
              <a:solidFill>
                <a:srgbClr val="898989"/>
              </a:solidFill>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1D891EF6-91EE-4138-9E78-F69F985F7C73}" type="datetime1">
              <a:rPr lang="zh-CN" altLang="en-US" sz="1200">
                <a:solidFill>
                  <a:srgbClr val="898989"/>
                </a:solidFill>
              </a:rPr>
            </a:fld>
            <a:endParaRPr lang="zh-CN" altLang="en-US" sz="1200">
              <a:solidFill>
                <a:srgbClr val="898989"/>
              </a:solidFill>
            </a:endParaRPr>
          </a:p>
        </p:txBody>
      </p:sp>
      <p:sp>
        <p:nvSpPr>
          <p:cNvPr id="4"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5"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EFFEC3F5-8505-492E-A1EF-B8D2B905B2D8}" type="slidenum">
              <a:rPr lang="zh-CN" altLang="en-US" sz="1200">
                <a:solidFill>
                  <a:srgbClr val="898989"/>
                </a:solidFill>
              </a:rPr>
            </a:fld>
            <a:endParaRPr lang="zh-CN" altLang="en-US" sz="1200">
              <a:solidFill>
                <a:srgbClr val="898989"/>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1D891EF6-91EE-4138-9E78-F69F985F7C73}" type="datetime1">
              <a:rPr lang="zh-CN" altLang="en-US" sz="1200">
                <a:solidFill>
                  <a:srgbClr val="898989"/>
                </a:solidFill>
              </a:rPr>
            </a:fld>
            <a:endParaRPr lang="zh-CN" altLang="en-US" sz="1200">
              <a:solidFill>
                <a:srgbClr val="898989"/>
              </a:solidFill>
            </a:endParaRPr>
          </a:p>
        </p:txBody>
      </p:sp>
      <p:sp>
        <p:nvSpPr>
          <p:cNvPr id="3"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4"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EFFEC3F5-8505-492E-A1EF-B8D2B905B2D8}" type="slidenum">
              <a:rPr lang="zh-CN" altLang="en-US" sz="1200">
                <a:solidFill>
                  <a:srgbClr val="898989"/>
                </a:solidFill>
              </a:rPr>
            </a:fld>
            <a:endParaRPr lang="zh-CN" altLang="en-US" sz="1200">
              <a:solidFill>
                <a:srgbClr val="898989"/>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smtClean="0"/>
              <a:t>单击此处编辑母版文本样式</a:t>
            </a:r>
            <a:endParaRPr lang="zh-CN" altLang="en-US" strike="noStrike" noProof="1" smtClean="0"/>
          </a:p>
        </p:txBody>
      </p:sp>
      <p:sp>
        <p:nvSpPr>
          <p:cNvPr id="5"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1D891EF6-91EE-4138-9E78-F69F985F7C73}" type="datetime1">
              <a:rPr lang="zh-CN" altLang="en-US" sz="1200">
                <a:solidFill>
                  <a:srgbClr val="898989"/>
                </a:solidFill>
              </a:rPr>
            </a:fld>
            <a:endParaRPr lang="zh-CN" altLang="en-US" sz="1200">
              <a:solidFill>
                <a:srgbClr val="898989"/>
              </a:solidFill>
            </a:endParaRPr>
          </a:p>
        </p:txBody>
      </p:sp>
      <p:sp>
        <p:nvSpPr>
          <p:cNvPr id="6"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7"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EFFEC3F5-8505-492E-A1EF-B8D2B905B2D8}" type="slidenum">
              <a:rPr lang="zh-CN" altLang="en-US" sz="1200">
                <a:solidFill>
                  <a:srgbClr val="898989"/>
                </a:solidFill>
              </a:rPr>
            </a:fld>
            <a:endParaRPr lang="zh-CN" altLang="en-US" sz="1200">
              <a:solidFill>
                <a:srgbClr val="898989"/>
              </a:solidFill>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smtClean="0"/>
              <a:t>单击此处编辑母版文本样式</a:t>
            </a:r>
            <a:endParaRPr lang="zh-CN" altLang="en-US" strike="noStrike" noProof="1" smtClean="0"/>
          </a:p>
        </p:txBody>
      </p:sp>
      <p:sp>
        <p:nvSpPr>
          <p:cNvPr id="5" name="日期占位符 3"/>
          <p:cNvSpPr>
            <a:spLocks noGrp="1"/>
          </p:cNvSpPr>
          <p:nvPr>
            <p:ph type="dt" sz="half" idx="10"/>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1D891EF6-91EE-4138-9E78-F69F985F7C73}" type="datetime1">
              <a:rPr lang="zh-CN" altLang="en-US" sz="1200">
                <a:solidFill>
                  <a:srgbClr val="898989"/>
                </a:solidFill>
              </a:rPr>
            </a:fld>
            <a:endParaRPr lang="zh-CN" altLang="en-US" sz="1200">
              <a:solidFill>
                <a:srgbClr val="898989"/>
              </a:solidFill>
            </a:endParaRPr>
          </a:p>
        </p:txBody>
      </p:sp>
      <p:sp>
        <p:nvSpPr>
          <p:cNvPr id="6" name="页脚占位符 4"/>
          <p:cNvSpPr>
            <a:spLocks noGrp="1"/>
          </p:cNvSpPr>
          <p:nvPr>
            <p:ph type="ftr" sz="quarter" idx="11"/>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7" name="灯片编号占位符 5"/>
          <p:cNvSpPr>
            <a:spLocks noGrp="1"/>
          </p:cNvSpPr>
          <p:nvPr>
            <p:ph type="sldNum" sz="quarter" idx="12"/>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EFFEC3F5-8505-492E-A1EF-B8D2B905B2D8}" type="slidenum">
              <a:rPr lang="zh-CN" altLang="en-US" sz="1200">
                <a:solidFill>
                  <a:srgbClr val="898989"/>
                </a:solidFill>
              </a:rPr>
            </a:fld>
            <a:endParaRPr lang="zh-CN" altLang="en-US" sz="1200">
              <a:solidFill>
                <a:srgbClr val="898989"/>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file:///D:\qq&#25991;&#20214;\712321467\Image\C2C\Image2\%7b75232B38-A165-1FB7-499C-2E1C792CACB5%7d.png" TargetMode="External"/><Relationship Id="rId12" Type="http://schemas.openxmlformats.org/officeDocument/2006/relationships/image" Target="../media/image9.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file:///D:\qq&#25991;&#20214;\712321467\Image\C2C\Image2\%7b75232B38-A165-1FB7-499C-2E1C792CACB5%7d.png" TargetMode="External"/><Relationship Id="rId12" Type="http://schemas.openxmlformats.org/officeDocument/2006/relationships/image" Target="../media/image9.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idx="4294967295"/>
          </p:nvPr>
        </p:nvSpPr>
        <p:spPr>
          <a:xfrm>
            <a:off x="838200" y="365125"/>
            <a:ext cx="10515600" cy="1325563"/>
          </a:xfrm>
          <a:prstGeom prst="rect">
            <a:avLst/>
          </a:prstGeom>
          <a:noFill/>
          <a:ln>
            <a:noFill/>
            <a:miter lim="800000"/>
          </a:ln>
        </p:spPr>
        <p:txBody>
          <a:bodyPr lIns="91440" tIns="45720" rIns="91440" bIns="45720" anchor="ctr" anchorCtr="0"/>
          <a:lstStyle>
            <a:lvl1pPr marL="0" indent="0" algn="l" defTabSz="914400" rtl="0" eaLnBrk="1" fontAlgn="base" latinLnBrk="0" hangingPunct="1">
              <a:lnSpc>
                <a:spcPct val="90000"/>
              </a:lnSpc>
              <a:spcBef>
                <a:spcPct val="0"/>
              </a:spcBef>
              <a:spcAft>
                <a:spcPct val="0"/>
              </a:spcAft>
              <a:buClrTx/>
              <a:buSzTx/>
              <a:buFontTx/>
              <a:buNone/>
              <a:defRPr lang="zh-CN" altLang="en-US" sz="4400" kern="1200">
                <a:solidFill>
                  <a:schemeClr val="tx1"/>
                </a:solidFill>
                <a:latin typeface="Calibri" panose="020F0502020204030204"/>
                <a:ea typeface="微软雅黑" panose="020B0503020204020204" charset="-122"/>
                <a:cs typeface="+mj-cs"/>
              </a:defRPr>
            </a:lvl1pPr>
          </a:lstStyle>
          <a:p>
            <a:pPr lvl="0"/>
            <a:r>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a:noFill/>
            <a:miter lim="800000"/>
          </a:ln>
        </p:spPr>
        <p:txBody>
          <a:bodyPr lIns="91440" tIns="45720" rIns="91440" bIns="45720" anchor="t" anchorCtr="0"/>
          <a:lstStyle>
            <a:lvl1pPr marL="22860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lang="zh-CN" altLang="en-US" sz="2800" kern="1200">
                <a:solidFill>
                  <a:schemeClr val="tx1"/>
                </a:solidFill>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lang="zh-CN" altLang="en-US" sz="2400" kern="1200">
                <a:solidFill>
                  <a:schemeClr val="tx1"/>
                </a:solidFill>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lang="zh-CN" altLang="en-US" sz="2000" kern="1200">
                <a:solidFill>
                  <a:schemeClr val="tx1"/>
                </a:solidFill>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lang="zh-CN" altLang="en-US" sz="1800" kern="1200">
                <a:solidFill>
                  <a:schemeClr val="tx1"/>
                </a:solidFill>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lang="zh-CN" altLang="en-US"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3"/>
          <p:cNvSpPr>
            <a:spLocks noGrp="1"/>
          </p:cNvSpPr>
          <p:nvPr>
            <p:ph type="dt" sz="half" idx="2"/>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1D891EF6-91EE-4138-9E78-F69F985F7C73}" type="datetime1">
              <a:rPr lang="zh-CN" altLang="en-US" sz="1200">
                <a:solidFill>
                  <a:srgbClr val="898989"/>
                </a:solidFill>
              </a:rPr>
            </a:fld>
            <a:endParaRPr lang="zh-CN" altLang="en-US" sz="1200">
              <a:solidFill>
                <a:srgbClr val="898989"/>
              </a:solidFill>
            </a:endParaRPr>
          </a:p>
        </p:txBody>
      </p:sp>
      <p:sp>
        <p:nvSpPr>
          <p:cNvPr id="1029" name="页脚占位符 4"/>
          <p:cNvSpPr>
            <a:spLocks noGrp="1"/>
          </p:cNvSpPr>
          <p:nvPr>
            <p:ph type="ftr" sz="quarter" idx="3"/>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endParaRPr>
          </a:p>
        </p:txBody>
      </p:sp>
      <p:sp>
        <p:nvSpPr>
          <p:cNvPr id="1030" name="灯片编号占位符 5"/>
          <p:cNvSpPr>
            <a:spLocks noGrp="1"/>
          </p:cNvSpPr>
          <p:nvPr>
            <p:ph type="sldNum" sz="quarter" idx="4"/>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EFFEC3F5-8505-492E-A1EF-B8D2B905B2D8}" type="slidenum">
              <a:rPr lang="zh-CN" altLang="en-US" sz="1200">
                <a:solidFill>
                  <a:srgbClr val="898989"/>
                </a:solidFill>
              </a:rPr>
            </a:fld>
            <a:endParaRPr lang="zh-CN" altLang="en-US" sz="1200">
              <a:solidFill>
                <a:srgbClr val="898989"/>
              </a:solidFill>
            </a:endParaRPr>
          </a:p>
        </p:txBody>
      </p:sp>
      <p:pic>
        <p:nvPicPr>
          <p:cNvPr id="1031" name="图片 1073743875" descr="学科网 zxxk.com"/>
          <p:cNvPicPr>
            <a:picLocks noChangeAspect="1"/>
          </p:cNvPicPr>
          <p:nvPr/>
        </p:nvPicPr>
        <p:blipFill>
          <a:blip r:embed="rId12" r:link="rId13"/>
          <a:stretch>
            <a:fillRect/>
          </a:stretch>
        </p:blipFill>
        <p:spPr>
          <a:xfrm>
            <a:off x="838200" y="365125"/>
            <a:ext cx="9525" cy="9525"/>
          </a:xfrm>
          <a:prstGeom prst="rect">
            <a:avLst/>
          </a:prstGeom>
          <a:noFill/>
          <a:ln>
            <a:noFill/>
            <a:miter lim="800000"/>
            <a:headEnd/>
            <a:tailEnd/>
          </a:ln>
        </p:spPr>
      </p:pic>
      <p:pic>
        <p:nvPicPr>
          <p:cNvPr id="1032" name="图片 1073743875" descr="学科网 zxxk.com"/>
          <p:cNvPicPr>
            <a:picLocks noChangeAspect="1"/>
          </p:cNvPicPr>
          <p:nvPr/>
        </p:nvPicPr>
        <p:blipFill>
          <a:blip r:embed="rId12" r:link="rId13"/>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marL="0" indent="0" algn="l" defTabSz="914400" rtl="0" eaLnBrk="1" fontAlgn="base" latinLnBrk="0" hangingPunct="1">
        <a:lnSpc>
          <a:spcPct val="90000"/>
        </a:lnSpc>
        <a:spcBef>
          <a:spcPct val="0"/>
        </a:spcBef>
        <a:spcAft>
          <a:spcPct val="0"/>
        </a:spcAft>
        <a:buClrTx/>
        <a:buSzTx/>
        <a:buFontTx/>
        <a:buNone/>
        <a:defRPr sz="4400" kern="1200">
          <a:solidFill>
            <a:schemeClr val="tx1"/>
          </a:solidFill>
          <a:latin typeface="Calibri" panose="020F0502020204030204"/>
          <a:ea typeface="微软雅黑" panose="020B0503020204020204" charset="-122"/>
          <a:cs typeface="+mj-cs"/>
        </a:defRPr>
      </a:lvl1pPr>
    </p:titleStyle>
    <p:bodyStyle>
      <a:lvl1pPr marL="22860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idx="4294967295"/>
          </p:nvPr>
        </p:nvSpPr>
        <p:spPr>
          <a:xfrm>
            <a:off x="838200" y="365125"/>
            <a:ext cx="10515600" cy="1325563"/>
          </a:xfrm>
          <a:prstGeom prst="rect">
            <a:avLst/>
          </a:prstGeom>
          <a:noFill/>
          <a:ln>
            <a:noFill/>
            <a:miter lim="800000"/>
          </a:ln>
        </p:spPr>
        <p:txBody>
          <a:bodyPr lIns="91440" tIns="45720" rIns="91440" bIns="45720" anchor="ctr" anchorCtr="0"/>
          <a:lstStyle>
            <a:lvl1pPr marL="0" indent="0" algn="l" defTabSz="914400" rtl="0" eaLnBrk="1" fontAlgn="base" latinLnBrk="0" hangingPunct="1">
              <a:lnSpc>
                <a:spcPct val="90000"/>
              </a:lnSpc>
              <a:spcBef>
                <a:spcPct val="0"/>
              </a:spcBef>
              <a:spcAft>
                <a:spcPct val="0"/>
              </a:spcAft>
              <a:buClrTx/>
              <a:buSzTx/>
              <a:buFontTx/>
              <a:buNone/>
              <a:defRPr lang="zh-CN" altLang="en-US" sz="4400" kern="1200">
                <a:solidFill>
                  <a:schemeClr val="tx1"/>
                </a:solidFill>
                <a:latin typeface="Calibri" panose="020F0502020204030204"/>
                <a:ea typeface="微软雅黑" panose="020B0503020204020204" charset="-122"/>
                <a:cs typeface="+mj-cs"/>
              </a:defRPr>
            </a:lvl1pPr>
          </a:lstStyle>
          <a:p>
            <a:pPr lvl="0"/>
            <a:r>
              <a:t>单击此处编辑母版标题样式</a:t>
            </a:r>
          </a:p>
        </p:txBody>
      </p:sp>
      <p:sp>
        <p:nvSpPr>
          <p:cNvPr id="2051" name="文本占位符 2"/>
          <p:cNvSpPr>
            <a:spLocks noGrp="1"/>
          </p:cNvSpPr>
          <p:nvPr>
            <p:ph type="body" idx="1"/>
          </p:nvPr>
        </p:nvSpPr>
        <p:spPr>
          <a:xfrm>
            <a:off x="838200" y="1825625"/>
            <a:ext cx="10515600" cy="4351338"/>
          </a:xfrm>
          <a:prstGeom prst="rect">
            <a:avLst/>
          </a:prstGeom>
          <a:noFill/>
          <a:ln>
            <a:noFill/>
            <a:miter lim="800000"/>
          </a:ln>
        </p:spPr>
        <p:txBody>
          <a:bodyPr lIns="91440" tIns="45720" rIns="91440" bIns="45720" anchor="t" anchorCtr="0"/>
          <a:lstStyle>
            <a:lvl1pPr marL="22860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lang="zh-CN" altLang="en-US" sz="2800" kern="1200">
                <a:solidFill>
                  <a:schemeClr val="tx1"/>
                </a:solidFill>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lang="zh-CN" altLang="en-US" sz="2400" kern="1200">
                <a:solidFill>
                  <a:schemeClr val="tx1"/>
                </a:solidFill>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lang="zh-CN" altLang="en-US" sz="2000" kern="1200">
                <a:solidFill>
                  <a:schemeClr val="tx1"/>
                </a:solidFill>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lang="zh-CN" altLang="en-US" sz="1800" kern="1200">
                <a:solidFill>
                  <a:schemeClr val="tx1"/>
                </a:solidFill>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lang="zh-CN" altLang="en-US"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2052" name="日期占位符 3"/>
          <p:cNvSpPr>
            <a:spLocks noGrp="1"/>
          </p:cNvSpPr>
          <p:nvPr>
            <p:ph type="dt" sz="half" idx="2"/>
          </p:nvPr>
        </p:nvSpPr>
        <p:spPr>
          <a:xfrm>
            <a:off x="838200" y="6356350"/>
            <a:ext cx="27432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fontAlgn="base"/>
            <a:fld id="{DE814857-7AE9-4C57-8C1B-58DA6350F78D}" type="datetime1">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sp>
        <p:nvSpPr>
          <p:cNvPr id="2053" name="页脚占位符 4"/>
          <p:cNvSpPr>
            <a:spLocks noGrp="1"/>
          </p:cNvSpPr>
          <p:nvPr>
            <p:ph type="ftr" sz="quarter" idx="3"/>
          </p:nvPr>
        </p:nvSpPr>
        <p:spPr>
          <a:xfrm>
            <a:off x="4038600" y="6356350"/>
            <a:ext cx="4114800" cy="365125"/>
          </a:xfrm>
          <a:prstGeom prst="rect">
            <a:avLst/>
          </a:prstGeom>
        </p:spPr>
        <p:txBody>
          <a:bodyPr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a:endParaRPr lang="zh-CN" altLang="en-US" sz="1200">
              <a:solidFill>
                <a:srgbClr val="898989"/>
              </a:solidFill>
              <a:latin typeface="Calibri" panose="020F0502020204030204"/>
              <a:ea typeface="微软雅黑" panose="020B0503020204020204" charset="-122"/>
            </a:endParaRPr>
          </a:p>
        </p:txBody>
      </p:sp>
      <p:sp>
        <p:nvSpPr>
          <p:cNvPr id="2054" name="灯片编号占位符 5"/>
          <p:cNvSpPr>
            <a:spLocks noGrp="1"/>
          </p:cNvSpPr>
          <p:nvPr>
            <p:ph type="sldNum" sz="quarter" idx="4"/>
          </p:nvPr>
        </p:nvSpPr>
        <p:spPr>
          <a:xfrm>
            <a:off x="8610600" y="6356350"/>
            <a:ext cx="2743200" cy="365125"/>
          </a:xfrm>
          <a:prstGeom prst="rect">
            <a:avLst/>
          </a:prstGeom>
        </p:spPr>
        <p:txBody>
          <a:bodyPr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a:solidFill>
                  <a:schemeClr val="tx1">
                    <a:tint val="75000"/>
                  </a:schemeClr>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r" fontAlgn="base"/>
            <a:fld id="{A034F6AA-471A-4409-ACF8-4CE98E6BF9FD}" type="slidenum">
              <a:rPr lang="zh-CN" altLang="en-US" sz="1200">
                <a:solidFill>
                  <a:srgbClr val="898989"/>
                </a:solidFill>
                <a:latin typeface="Calibri" panose="020F0502020204030204"/>
                <a:ea typeface="微软雅黑" panose="020B0503020204020204" charset="-122"/>
              </a:rPr>
            </a:fld>
            <a:endParaRPr lang="zh-CN" altLang="en-US" sz="1200">
              <a:solidFill>
                <a:srgbClr val="898989"/>
              </a:solidFill>
              <a:latin typeface="Calibri" panose="020F0502020204030204"/>
              <a:ea typeface="微软雅黑" panose="020B0503020204020204" charset="-122"/>
            </a:endParaRPr>
          </a:p>
        </p:txBody>
      </p:sp>
      <p:pic>
        <p:nvPicPr>
          <p:cNvPr id="2055" name="图片 1073743875" descr="学科网 zxxk.com"/>
          <p:cNvPicPr>
            <a:picLocks noChangeAspect="1"/>
          </p:cNvPicPr>
          <p:nvPr/>
        </p:nvPicPr>
        <p:blipFill>
          <a:blip r:embed="rId12" r:link="rId13"/>
          <a:stretch>
            <a:fillRect/>
          </a:stretch>
        </p:blipFill>
        <p:spPr>
          <a:xfrm>
            <a:off x="838200" y="365125"/>
            <a:ext cx="9525" cy="9525"/>
          </a:xfrm>
          <a:prstGeom prst="rect">
            <a:avLst/>
          </a:prstGeom>
          <a:noFill/>
          <a:ln>
            <a:noFill/>
            <a:miter lim="800000"/>
            <a:headEnd/>
            <a:tailEnd/>
          </a:ln>
        </p:spPr>
      </p:pic>
      <p:pic>
        <p:nvPicPr>
          <p:cNvPr id="2056" name="图片 1073743875" descr="学科网 zxxk.com"/>
          <p:cNvPicPr>
            <a:picLocks noChangeAspect="1"/>
          </p:cNvPicPr>
          <p:nvPr/>
        </p:nvPicPr>
        <p:blipFill>
          <a:blip r:embed="rId12" r:link="rId13"/>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marL="0" indent="0" algn="l" defTabSz="914400" rtl="0" eaLnBrk="1" fontAlgn="base" latinLnBrk="0" hangingPunct="1">
        <a:lnSpc>
          <a:spcPct val="90000"/>
        </a:lnSpc>
        <a:spcBef>
          <a:spcPct val="0"/>
        </a:spcBef>
        <a:spcAft>
          <a:spcPct val="0"/>
        </a:spcAft>
        <a:buClrTx/>
        <a:buSzTx/>
        <a:buFontTx/>
        <a:buNone/>
        <a:defRPr sz="4400" kern="1200">
          <a:solidFill>
            <a:schemeClr val="tx1"/>
          </a:solidFill>
          <a:latin typeface="Calibri" panose="020F0502020204030204"/>
          <a:ea typeface="微软雅黑" panose="020B0503020204020204" charset="-122"/>
          <a:cs typeface="+mj-cs"/>
        </a:defRPr>
      </a:lvl1pPr>
    </p:titleStyle>
    <p:bodyStyle>
      <a:lvl1pPr marL="22860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9.png"/><Relationship Id="rId2" Type="http://schemas.openxmlformats.org/officeDocument/2006/relationships/image" Target="../media/image18.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tags" Target="../tags/tag2.xml"/><Relationship Id="rId5" Type="http://schemas.openxmlformats.org/officeDocument/2006/relationships/image" Target="../media/image31.png"/><Relationship Id="rId4" Type="http://schemas.openxmlformats.org/officeDocument/2006/relationships/tags" Target="../tags/tag1.xml"/><Relationship Id="rId3" Type="http://schemas.openxmlformats.org/officeDocument/2006/relationships/image" Target="../media/image30.png"/><Relationship Id="rId2" Type="http://schemas.openxmlformats.org/officeDocument/2006/relationships/image" Target="../media/image18.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tags" Target="../tags/tag4.xml"/><Relationship Id="rId5" Type="http://schemas.openxmlformats.org/officeDocument/2006/relationships/image" Target="../media/image31.png"/><Relationship Id="rId4" Type="http://schemas.openxmlformats.org/officeDocument/2006/relationships/tags" Target="../tags/tag3.xml"/><Relationship Id="rId3" Type="http://schemas.openxmlformats.org/officeDocument/2006/relationships/image" Target="../media/image30.png"/><Relationship Id="rId2" Type="http://schemas.openxmlformats.org/officeDocument/2006/relationships/image" Target="../media/image18.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tags" Target="../tags/tag6.xml"/><Relationship Id="rId5" Type="http://schemas.openxmlformats.org/officeDocument/2006/relationships/image" Target="../media/image31.png"/><Relationship Id="rId4" Type="http://schemas.openxmlformats.org/officeDocument/2006/relationships/tags" Target="../tags/tag5.xml"/><Relationship Id="rId3" Type="http://schemas.openxmlformats.org/officeDocument/2006/relationships/image" Target="../media/image30.png"/><Relationship Id="rId2" Type="http://schemas.openxmlformats.org/officeDocument/2006/relationships/image" Target="../media/image18.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32.png"/><Relationship Id="rId2" Type="http://schemas.openxmlformats.org/officeDocument/2006/relationships/image" Target="../media/image18.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33.png"/><Relationship Id="rId2" Type="http://schemas.openxmlformats.org/officeDocument/2006/relationships/image" Target="../media/image18.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34.jpeg"/><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image" Target="../media/image37.png"/><Relationship Id="rId7" Type="http://schemas.openxmlformats.org/officeDocument/2006/relationships/tags" Target="../tags/tag9.xml"/><Relationship Id="rId6" Type="http://schemas.openxmlformats.org/officeDocument/2006/relationships/image" Target="../media/image18.png"/><Relationship Id="rId5" Type="http://schemas.openxmlformats.org/officeDocument/2006/relationships/image" Target="../media/image36.png"/><Relationship Id="rId4" Type="http://schemas.openxmlformats.org/officeDocument/2006/relationships/tags" Target="../tags/tag8.xml"/><Relationship Id="rId3" Type="http://schemas.openxmlformats.org/officeDocument/2006/relationships/image" Target="../media/image35.png"/><Relationship Id="rId2" Type="http://schemas.openxmlformats.org/officeDocument/2006/relationships/tags" Target="../tags/tag7.xml"/><Relationship Id="rId12" Type="http://schemas.openxmlformats.org/officeDocument/2006/relationships/slideLayout" Target="../slideLayouts/slideLayout4.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6.png"/><Relationship Id="rId5" Type="http://schemas.microsoft.com/office/2007/relationships/media" Target="../media/media1.mp3"/><Relationship Id="rId4" Type="http://schemas.openxmlformats.org/officeDocument/2006/relationships/audio" Target="NULL" TargetMode="External"/><Relationship Id="rId3" Type="http://schemas.openxmlformats.org/officeDocument/2006/relationships/image" Target="../media/image25.GIF"/><Relationship Id="rId2" Type="http://schemas.openxmlformats.org/officeDocument/2006/relationships/image" Target="../media/image24.png"/><Relationship Id="rId1" Type="http://schemas.openxmlformats.org/officeDocument/2006/relationships/image" Target="../media/image23.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microsoft.com/office/2007/relationships/media" Target="../media/media2.mp3"/><Relationship Id="rId3" Type="http://schemas.openxmlformats.org/officeDocument/2006/relationships/audio" Target="NULL" TargetMode="External"/><Relationship Id="rId2" Type="http://schemas.openxmlformats.org/officeDocument/2006/relationships/image" Target="../media/image24.png"/><Relationship Id="rId1" Type="http://schemas.openxmlformats.org/officeDocument/2006/relationships/image" Target="../media/image2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1"/>
          <p:cNvPicPr/>
          <p:nvPr/>
        </p:nvPicPr>
        <p:blipFill>
          <a:blip r:embed="rId1"/>
          <a:stretch>
            <a:fillRect/>
          </a:stretch>
        </p:blipFill>
        <p:spPr>
          <a:xfrm>
            <a:off x="1819275" y="2938463"/>
            <a:ext cx="1436688" cy="1436687"/>
          </a:xfrm>
          <a:prstGeom prst="rect">
            <a:avLst/>
          </a:prstGeom>
          <a:noFill/>
          <a:ln>
            <a:noFill/>
            <a:miter lim="800000"/>
            <a:headEnd/>
            <a:tailEnd/>
          </a:ln>
        </p:spPr>
      </p:pic>
      <p:sp>
        <p:nvSpPr>
          <p:cNvPr id="12290" name="文本框 2"/>
          <p:cNvSpPr txBox="1"/>
          <p:nvPr/>
        </p:nvSpPr>
        <p:spPr>
          <a:xfrm>
            <a:off x="2135505" y="1196340"/>
            <a:ext cx="8256270" cy="2680970"/>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a:r>
              <a:rPr lang="zh-CN" altLang="en-US" sz="6600" b="1">
                <a:solidFill>
                  <a:schemeClr val="bg1"/>
                </a:solidFill>
                <a:latin typeface="华文楷体" panose="02010600040101010101" charset="-122"/>
                <a:ea typeface="华文楷体" panose="02010600040101010101" charset="-122"/>
              </a:rPr>
              <a:t>德育管理</a:t>
            </a:r>
            <a:r>
              <a:rPr lang="en-US" altLang="zh-CN" sz="6600" b="1">
                <a:solidFill>
                  <a:schemeClr val="bg1"/>
                </a:solidFill>
                <a:latin typeface="华文楷体" panose="02010600040101010101" charset="-122"/>
                <a:ea typeface="华文楷体" panose="02010600040101010101" charset="-122"/>
              </a:rPr>
              <a:t> </a:t>
            </a:r>
            <a:r>
              <a:rPr sz="6600" b="1">
                <a:solidFill>
                  <a:schemeClr val="bg1"/>
                </a:solidFill>
                <a:latin typeface="华文楷体" panose="02010600040101010101" charset="-122"/>
                <a:ea typeface="华文楷体" panose="02010600040101010101" charset="-122"/>
              </a:rPr>
              <a:t>赋能成长</a:t>
            </a:r>
            <a:endParaRPr sz="6600" b="1">
              <a:solidFill>
                <a:schemeClr val="bg1"/>
              </a:solidFill>
              <a:latin typeface="华文楷体" panose="02010600040101010101" charset="-122"/>
              <a:ea typeface="华文楷体" panose="02010600040101010101" charset="-122"/>
            </a:endParaRPr>
          </a:p>
        </p:txBody>
      </p:sp>
      <p:sp>
        <p:nvSpPr>
          <p:cNvPr id="12291" name="文本框 3"/>
          <p:cNvSpPr txBox="1"/>
          <p:nvPr/>
        </p:nvSpPr>
        <p:spPr>
          <a:xfrm>
            <a:off x="3505200" y="3554730"/>
            <a:ext cx="5362575" cy="845185"/>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a:r>
              <a:rPr lang="zh-CN" altLang="en-US" sz="4400">
                <a:solidFill>
                  <a:schemeClr val="bg1"/>
                </a:solidFill>
                <a:latin typeface="华文楷体" panose="02010600040101010101" charset="-122"/>
                <a:ea typeface="华文楷体" panose="02010600040101010101" charset="-122"/>
              </a:rPr>
              <a:t>第四周德育量化总结</a:t>
            </a:r>
            <a:endParaRPr lang="zh-CN" altLang="en-US" sz="4400">
              <a:solidFill>
                <a:schemeClr val="bg1"/>
              </a:solidFill>
              <a:latin typeface="华文楷体" panose="02010600040101010101" charset="-122"/>
              <a:ea typeface="华文楷体" panose="02010600040101010101" charset="-122"/>
            </a:endParaRPr>
          </a:p>
        </p:txBody>
      </p:sp>
      <p:pic>
        <p:nvPicPr>
          <p:cNvPr id="12292" name="图片 4"/>
          <p:cNvPicPr/>
          <p:nvPr/>
        </p:nvPicPr>
        <p:blipFill>
          <a:blip r:embed="rId2"/>
          <a:stretch>
            <a:fillRect/>
          </a:stretch>
        </p:blipFill>
        <p:spPr>
          <a:xfrm rot="21060000">
            <a:off x="7466648" y="2423160"/>
            <a:ext cx="1035050" cy="1035050"/>
          </a:xfrm>
          <a:prstGeom prst="rect">
            <a:avLst/>
          </a:prstGeom>
          <a:noFill/>
          <a:ln>
            <a:noFill/>
            <a:miter lim="800000"/>
            <a:headEnd/>
            <a:tailEnd/>
          </a:ln>
        </p:spPr>
      </p:pic>
      <p:pic>
        <p:nvPicPr>
          <p:cNvPr id="12293" name="图片 5"/>
          <p:cNvPicPr/>
          <p:nvPr/>
        </p:nvPicPr>
        <p:blipFill>
          <a:blip r:embed="rId3"/>
          <a:stretch>
            <a:fillRect/>
          </a:stretch>
        </p:blipFill>
        <p:spPr>
          <a:xfrm>
            <a:off x="9261475" y="3668713"/>
            <a:ext cx="982663" cy="982662"/>
          </a:xfrm>
          <a:prstGeom prst="rect">
            <a:avLst/>
          </a:prstGeom>
          <a:noFill/>
          <a:ln>
            <a:noFill/>
            <a:miter lim="800000"/>
            <a:headEnd/>
            <a:tailEnd/>
          </a:ln>
        </p:spPr>
      </p:pic>
      <p:sp>
        <p:nvSpPr>
          <p:cNvPr id="2" name="文本框 1"/>
          <p:cNvSpPr txBox="1"/>
          <p:nvPr/>
        </p:nvSpPr>
        <p:spPr>
          <a:xfrm>
            <a:off x="7248525" y="4580890"/>
            <a:ext cx="3037205" cy="812800"/>
          </a:xfrm>
          <a:prstGeom prst="rect">
            <a:avLst/>
          </a:prstGeom>
          <a:noFill/>
        </p:spPr>
        <p:txBody>
          <a:bodyPr wrap="square" rtlCol="0">
            <a:noAutofit/>
          </a:bodyPr>
          <a:lstStyle/>
          <a:p>
            <a:pPr algn="r"/>
            <a:r>
              <a:rPr lang="zh-CN" altLang="en-US" sz="2800">
                <a:solidFill>
                  <a:schemeClr val="bg1"/>
                </a:solidFill>
              </a:rPr>
              <a:t>高一</a:t>
            </a:r>
            <a:r>
              <a:rPr lang="en-US" altLang="zh-CN" sz="2800">
                <a:solidFill>
                  <a:schemeClr val="bg1"/>
                </a:solidFill>
              </a:rPr>
              <a:t>XXX</a:t>
            </a:r>
            <a:r>
              <a:rPr lang="zh-CN" altLang="en-US" sz="2800">
                <a:solidFill>
                  <a:schemeClr val="bg1"/>
                </a:solidFill>
              </a:rPr>
              <a:t>班</a:t>
            </a:r>
            <a:endParaRPr lang="zh-CN" altLang="en-US" sz="2800">
              <a:solidFill>
                <a:schemeClr val="bg1"/>
              </a:solidFill>
            </a:endParaRPr>
          </a:p>
          <a:p>
            <a:pPr algn="r"/>
            <a:r>
              <a:rPr lang="en-US" altLang="zh-CN" sz="2800">
                <a:solidFill>
                  <a:schemeClr val="bg1"/>
                </a:solidFill>
              </a:rPr>
              <a:t>2025</a:t>
            </a:r>
            <a:r>
              <a:rPr lang="zh-CN" altLang="en-US" sz="2800">
                <a:solidFill>
                  <a:schemeClr val="bg1"/>
                </a:solidFill>
              </a:rPr>
              <a:t>年</a:t>
            </a:r>
            <a:r>
              <a:rPr lang="en-US" altLang="zh-CN" sz="2800">
                <a:solidFill>
                  <a:schemeClr val="bg1"/>
                </a:solidFill>
              </a:rPr>
              <a:t>3</a:t>
            </a:r>
            <a:r>
              <a:rPr lang="zh-CN" altLang="en-US" sz="2800">
                <a:solidFill>
                  <a:schemeClr val="bg1"/>
                </a:solidFill>
              </a:rPr>
              <a:t>月</a:t>
            </a:r>
            <a:r>
              <a:rPr lang="en-US" altLang="zh-CN" sz="2800">
                <a:solidFill>
                  <a:schemeClr val="bg1"/>
                </a:solidFill>
              </a:rPr>
              <a:t>10</a:t>
            </a:r>
            <a:r>
              <a:rPr lang="zh-CN" altLang="en-US" sz="2800">
                <a:solidFill>
                  <a:schemeClr val="bg1"/>
                </a:solidFill>
              </a:rPr>
              <a:t>日</a:t>
            </a:r>
            <a:endParaRPr lang="zh-CN" altLang="en-US" sz="2800">
              <a:solidFill>
                <a:schemeClr val="bg1"/>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5" name="组合 13"/>
          <p:cNvGrpSpPr/>
          <p:nvPr/>
        </p:nvGrpSpPr>
        <p:grpSpPr>
          <a:xfrm>
            <a:off x="11557000" y="6221413"/>
            <a:ext cx="635000" cy="642937"/>
            <a:chOff x="13811" y="-182"/>
            <a:chExt cx="2086" cy="2111"/>
          </a:xfrm>
        </p:grpSpPr>
        <p:pic>
          <p:nvPicPr>
            <p:cNvPr id="21506" name="图片 7"/>
            <p:cNvPicPr/>
            <p:nvPr/>
          </p:nvPicPr>
          <p:blipFill>
            <a:blip r:embed="rId1"/>
            <a:srcRect r="1453"/>
            <a:stretch>
              <a:fillRect/>
            </a:stretch>
          </p:blipFill>
          <p:spPr>
            <a:xfrm>
              <a:off x="13837" y="-161"/>
              <a:ext cx="2060" cy="2091"/>
            </a:xfrm>
            <a:prstGeom prst="rect">
              <a:avLst/>
            </a:prstGeom>
            <a:noFill/>
            <a:ln>
              <a:noFill/>
              <a:miter lim="800000"/>
              <a:headEnd/>
              <a:tailEnd/>
            </a:ln>
          </p:spPr>
        </p:pic>
        <p:pic>
          <p:nvPicPr>
            <p:cNvPr id="21507" name="图片 8"/>
            <p:cNvPicPr/>
            <p:nvPr/>
          </p:nvPicPr>
          <p:blipFill>
            <a:blip r:embed="rId1"/>
            <a:srcRect r="223"/>
            <a:stretch>
              <a:fillRect/>
            </a:stretch>
          </p:blipFill>
          <p:spPr>
            <a:xfrm>
              <a:off x="13811" y="-182"/>
              <a:ext cx="2086" cy="2091"/>
            </a:xfrm>
            <a:prstGeom prst="rect">
              <a:avLst/>
            </a:prstGeom>
            <a:noFill/>
            <a:ln>
              <a:noFill/>
              <a:miter lim="800000"/>
              <a:headEnd/>
              <a:tailEnd/>
            </a:ln>
          </p:spPr>
        </p:pic>
      </p:grpSp>
      <p:sp>
        <p:nvSpPr>
          <p:cNvPr id="21508" name="文本框 6"/>
          <p:cNvSpPr txBox="1"/>
          <p:nvPr/>
        </p:nvSpPr>
        <p:spPr>
          <a:xfrm>
            <a:off x="1744663" y="968375"/>
            <a:ext cx="4976812" cy="52197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en-US" altLang="zh-CN" sz="2800">
                <a:solidFill>
                  <a:srgbClr val="C00000"/>
                </a:solidFill>
                <a:latin typeface="Calibri" panose="020F0502020204030204"/>
                <a:ea typeface="微软雅黑" panose="020B0503020204020204" charset="-122"/>
              </a:rPr>
              <a:t>“</a:t>
            </a:r>
            <a:r>
              <a:rPr sz="2800">
                <a:solidFill>
                  <a:srgbClr val="C00000"/>
                </a:solidFill>
                <a:latin typeface="Calibri" panose="020F0502020204030204"/>
                <a:ea typeface="微软雅黑" panose="020B0503020204020204" charset="-122"/>
              </a:rPr>
              <a:t>谁是卧底</a:t>
            </a:r>
            <a:r>
              <a:rPr lang="en-US" altLang="zh-CN" sz="2800">
                <a:solidFill>
                  <a:srgbClr val="C00000"/>
                </a:solidFill>
                <a:latin typeface="Calibri" panose="020F0502020204030204"/>
                <a:ea typeface="微软雅黑" panose="020B0503020204020204" charset="-122"/>
              </a:rPr>
              <a:t>”</a:t>
            </a:r>
            <a:r>
              <a:rPr sz="2800">
                <a:solidFill>
                  <a:srgbClr val="C00000"/>
                </a:solidFill>
                <a:latin typeface="Calibri" panose="020F0502020204030204"/>
                <a:ea typeface="微软雅黑" panose="020B0503020204020204" charset="-122"/>
              </a:rPr>
              <a:t>游戏规则：</a:t>
            </a:r>
            <a:endParaRPr sz="2800">
              <a:solidFill>
                <a:srgbClr val="C00000"/>
              </a:solidFill>
              <a:latin typeface="Calibri" panose="020F0502020204030204"/>
              <a:ea typeface="微软雅黑" panose="020B0503020204020204" charset="-122"/>
            </a:endParaRPr>
          </a:p>
        </p:txBody>
      </p:sp>
      <p:pic>
        <p:nvPicPr>
          <p:cNvPr id="21509" name="图片 12"/>
          <p:cNvPicPr/>
          <p:nvPr/>
        </p:nvPicPr>
        <p:blipFill>
          <a:blip r:embed="rId2"/>
          <a:stretch>
            <a:fillRect/>
          </a:stretch>
        </p:blipFill>
        <p:spPr>
          <a:xfrm>
            <a:off x="936625" y="447675"/>
            <a:ext cx="914400" cy="1111250"/>
          </a:xfrm>
          <a:prstGeom prst="rect">
            <a:avLst/>
          </a:prstGeom>
          <a:noFill/>
          <a:ln>
            <a:noFill/>
            <a:miter lim="800000"/>
            <a:headEnd/>
            <a:tailEnd/>
          </a:ln>
        </p:spPr>
      </p:pic>
      <p:sp>
        <p:nvSpPr>
          <p:cNvPr id="21510" name="文本框 1"/>
          <p:cNvSpPr txBox="1"/>
          <p:nvPr/>
        </p:nvSpPr>
        <p:spPr>
          <a:xfrm>
            <a:off x="975995" y="1649095"/>
            <a:ext cx="7628890" cy="3740150"/>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nSpc>
                <a:spcPct val="160000"/>
              </a:lnSpc>
            </a:pPr>
            <a:r>
              <a:rPr lang="en-US" altLang="zh-CN" sz="2000">
                <a:latin typeface="Calibri" panose="020F0502020204030204"/>
                <a:ea typeface="微软雅黑" panose="020B0503020204020204" charset="-122"/>
              </a:rPr>
              <a:t>1.</a:t>
            </a:r>
            <a:r>
              <a:rPr lang="zh-CN" altLang="en-US" sz="2000">
                <a:latin typeface="Calibri" panose="020F0502020204030204"/>
                <a:ea typeface="微软雅黑" panose="020B0503020204020204" charset="-122"/>
              </a:rPr>
              <a:t>每一组派一个同学上场，所有人中只有</a:t>
            </a:r>
            <a:r>
              <a:rPr lang="en-US" altLang="zh-CN" sz="2000">
                <a:latin typeface="Calibri" panose="020F0502020204030204"/>
                <a:ea typeface="微软雅黑" panose="020B0503020204020204" charset="-122"/>
              </a:rPr>
              <a:t>1</a:t>
            </a:r>
            <a:r>
              <a:rPr lang="zh-CN" altLang="en-US" sz="2000">
                <a:latin typeface="Calibri" panose="020F0502020204030204"/>
                <a:ea typeface="微软雅黑" panose="020B0503020204020204" charset="-122"/>
              </a:rPr>
              <a:t>人拿到与其它人手中的词语不同的词语，其他人持有相同词语。</a:t>
            </a:r>
            <a:endParaRPr lang="zh-CN" altLang="en-US" sz="2000">
              <a:latin typeface="Calibri" panose="020F0502020204030204"/>
              <a:ea typeface="微软雅黑" panose="020B0503020204020204" charset="-122"/>
            </a:endParaRPr>
          </a:p>
          <a:p>
            <a:pPr lvl="0">
              <a:lnSpc>
                <a:spcPct val="160000"/>
              </a:lnSpc>
            </a:pPr>
            <a:r>
              <a:rPr lang="en-US" altLang="zh-CN" sz="2000">
                <a:latin typeface="Calibri" panose="020F0502020204030204"/>
                <a:ea typeface="微软雅黑" panose="020B0503020204020204" charset="-122"/>
              </a:rPr>
              <a:t>2.</a:t>
            </a:r>
            <a:r>
              <a:rPr lang="zh-CN" altLang="en-US" sz="2000">
                <a:latin typeface="Calibri" panose="020F0502020204030204"/>
                <a:ea typeface="微软雅黑" panose="020B0503020204020204" charset="-122"/>
              </a:rPr>
              <a:t>每人每轮用一句话描述自己拿到的词语，不能出现所持词语，也要给同伴以暗示。</a:t>
            </a:r>
            <a:endParaRPr lang="zh-CN" altLang="en-US" sz="2000">
              <a:latin typeface="Calibri" panose="020F0502020204030204"/>
              <a:ea typeface="微软雅黑" panose="020B0503020204020204" charset="-122"/>
            </a:endParaRPr>
          </a:p>
          <a:p>
            <a:pPr lvl="0">
              <a:lnSpc>
                <a:spcPct val="160000"/>
              </a:lnSpc>
            </a:pPr>
            <a:r>
              <a:rPr lang="en-US" altLang="zh-CN" sz="2000">
                <a:latin typeface="Calibri" panose="020F0502020204030204"/>
                <a:ea typeface="微软雅黑" panose="020B0503020204020204" charset="-122"/>
              </a:rPr>
              <a:t>3.</a:t>
            </a:r>
            <a:r>
              <a:rPr lang="zh-CN" altLang="en-US" sz="2000">
                <a:latin typeface="Calibri" panose="020F0502020204030204"/>
                <a:ea typeface="微软雅黑" panose="020B0503020204020204" charset="-122"/>
              </a:rPr>
              <a:t>每轮描述完毕，所有在场的人投票选出怀疑谁是卧底，得票最多的人出局。若卧底出局，则游戏结束；若剩下四个人当中有卧底，则卧底胜利。胜利的同学所在小组成员每人加</a:t>
            </a:r>
            <a:r>
              <a:rPr lang="en-US" altLang="zh-CN" sz="2000">
                <a:latin typeface="Calibri" panose="020F0502020204030204"/>
                <a:ea typeface="微软雅黑" panose="020B0503020204020204" charset="-122"/>
              </a:rPr>
              <a:t>2</a:t>
            </a:r>
            <a:r>
              <a:rPr sz="2000">
                <a:latin typeface="Calibri" panose="020F0502020204030204"/>
                <a:ea typeface="微软雅黑" panose="020B0503020204020204" charset="-122"/>
              </a:rPr>
              <a:t>分。</a:t>
            </a:r>
            <a:endParaRPr sz="2000">
              <a:latin typeface="Calibri" panose="020F0502020204030204"/>
              <a:ea typeface="微软雅黑" panose="020B0503020204020204" charset="-122"/>
            </a:endParaRPr>
          </a:p>
        </p:txBody>
      </p:sp>
      <p:pic>
        <p:nvPicPr>
          <p:cNvPr id="21511" name="图片 5"/>
          <p:cNvPicPr/>
          <p:nvPr/>
        </p:nvPicPr>
        <p:blipFill>
          <a:blip r:embed="rId3"/>
          <a:stretch>
            <a:fillRect/>
          </a:stretch>
        </p:blipFill>
        <p:spPr>
          <a:xfrm>
            <a:off x="7967980" y="1988820"/>
            <a:ext cx="3465513" cy="3802063"/>
          </a:xfrm>
          <a:prstGeom prst="rect">
            <a:avLst/>
          </a:prstGeom>
          <a:noFill/>
          <a:ln>
            <a:noFill/>
            <a:miter lim="800000"/>
            <a:headEnd/>
            <a:tailEnd/>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组合 13"/>
          <p:cNvGrpSpPr/>
          <p:nvPr/>
        </p:nvGrpSpPr>
        <p:grpSpPr>
          <a:xfrm>
            <a:off x="11557000" y="6221413"/>
            <a:ext cx="635000" cy="642937"/>
            <a:chOff x="13811" y="-182"/>
            <a:chExt cx="2086" cy="2111"/>
          </a:xfrm>
        </p:grpSpPr>
        <p:pic>
          <p:nvPicPr>
            <p:cNvPr id="20482" name="图片 7"/>
            <p:cNvPicPr/>
            <p:nvPr/>
          </p:nvPicPr>
          <p:blipFill>
            <a:blip r:embed="rId1"/>
            <a:srcRect r="1453"/>
            <a:stretch>
              <a:fillRect/>
            </a:stretch>
          </p:blipFill>
          <p:spPr>
            <a:xfrm>
              <a:off x="13837" y="-161"/>
              <a:ext cx="2060" cy="2091"/>
            </a:xfrm>
            <a:prstGeom prst="rect">
              <a:avLst/>
            </a:prstGeom>
            <a:noFill/>
            <a:ln>
              <a:noFill/>
              <a:miter lim="800000"/>
              <a:headEnd/>
              <a:tailEnd/>
            </a:ln>
          </p:spPr>
        </p:pic>
        <p:pic>
          <p:nvPicPr>
            <p:cNvPr id="20483" name="图片 8"/>
            <p:cNvPicPr/>
            <p:nvPr/>
          </p:nvPicPr>
          <p:blipFill>
            <a:blip r:embed="rId1"/>
            <a:srcRect r="223"/>
            <a:stretch>
              <a:fillRect/>
            </a:stretch>
          </p:blipFill>
          <p:spPr>
            <a:xfrm>
              <a:off x="13811" y="-182"/>
              <a:ext cx="2086" cy="2091"/>
            </a:xfrm>
            <a:prstGeom prst="rect">
              <a:avLst/>
            </a:prstGeom>
            <a:noFill/>
            <a:ln>
              <a:noFill/>
              <a:miter lim="800000"/>
              <a:headEnd/>
              <a:tailEnd/>
            </a:ln>
          </p:spPr>
        </p:pic>
      </p:grpSp>
      <p:sp>
        <p:nvSpPr>
          <p:cNvPr id="20484" name="文本框 6"/>
          <p:cNvSpPr txBox="1"/>
          <p:nvPr/>
        </p:nvSpPr>
        <p:spPr>
          <a:xfrm>
            <a:off x="1406525" y="1007110"/>
            <a:ext cx="2167255" cy="509905"/>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2800">
                <a:solidFill>
                  <a:srgbClr val="C00000"/>
                </a:solidFill>
                <a:latin typeface="Calibri" panose="020F0502020204030204"/>
                <a:ea typeface="微软雅黑" panose="020B0503020204020204" charset="-122"/>
              </a:rPr>
              <a:t>第一轮</a:t>
            </a:r>
            <a:endParaRPr lang="zh-CN" altLang="en-US" sz="2800">
              <a:solidFill>
                <a:srgbClr val="C00000"/>
              </a:solidFill>
              <a:latin typeface="Calibri" panose="020F0502020204030204"/>
              <a:ea typeface="微软雅黑" panose="020B0503020204020204" charset="-122"/>
            </a:endParaRPr>
          </a:p>
        </p:txBody>
      </p:sp>
      <p:pic>
        <p:nvPicPr>
          <p:cNvPr id="20485" name="图片 12"/>
          <p:cNvPicPr/>
          <p:nvPr/>
        </p:nvPicPr>
        <p:blipFill>
          <a:blip r:embed="rId2"/>
          <a:stretch>
            <a:fillRect/>
          </a:stretch>
        </p:blipFill>
        <p:spPr>
          <a:xfrm>
            <a:off x="936625" y="447675"/>
            <a:ext cx="914400" cy="1111250"/>
          </a:xfrm>
          <a:prstGeom prst="rect">
            <a:avLst/>
          </a:prstGeom>
          <a:noFill/>
          <a:ln>
            <a:noFill/>
            <a:miter lim="800000"/>
            <a:headEnd/>
            <a:tailEnd/>
          </a:ln>
        </p:spPr>
      </p:pic>
      <p:pic>
        <p:nvPicPr>
          <p:cNvPr id="20490" name="图片 11"/>
          <p:cNvPicPr/>
          <p:nvPr/>
        </p:nvPicPr>
        <p:blipFill>
          <a:blip r:embed="rId3"/>
          <a:srcRect t="35361" b="34778"/>
          <a:stretch>
            <a:fillRect/>
          </a:stretch>
        </p:blipFill>
        <p:spPr>
          <a:xfrm>
            <a:off x="4092575" y="293688"/>
            <a:ext cx="4008438" cy="1196975"/>
          </a:xfrm>
          <a:prstGeom prst="rect">
            <a:avLst/>
          </a:prstGeom>
          <a:noFill/>
          <a:ln>
            <a:noFill/>
            <a:miter lim="800000"/>
            <a:headEnd/>
            <a:tailEnd/>
          </a:ln>
        </p:spPr>
      </p:pic>
      <p:pic>
        <p:nvPicPr>
          <p:cNvPr id="20497" name="图片 25"/>
          <p:cNvPicPr/>
          <p:nvPr>
            <p:custDataLst>
              <p:tags r:id="rId4"/>
            </p:custDataLst>
          </p:nvPr>
        </p:nvPicPr>
        <p:blipFill>
          <a:blip r:embed="rId5"/>
          <a:stretch>
            <a:fillRect/>
          </a:stretch>
        </p:blipFill>
        <p:spPr>
          <a:xfrm rot="1560000">
            <a:off x="4835208" y="1016000"/>
            <a:ext cx="1063625" cy="1063625"/>
          </a:xfrm>
          <a:prstGeom prst="rect">
            <a:avLst/>
          </a:prstGeom>
          <a:noFill/>
          <a:ln>
            <a:noFill/>
            <a:miter lim="800000"/>
            <a:headEnd/>
            <a:tailEnd/>
          </a:ln>
        </p:spPr>
      </p:pic>
      <p:graphicFrame>
        <p:nvGraphicFramePr>
          <p:cNvPr id="2" name="表格 1"/>
          <p:cNvGraphicFramePr>
            <a:graphicFrameLocks noGrp="1"/>
          </p:cNvGraphicFramePr>
          <p:nvPr>
            <p:custDataLst>
              <p:tags r:id="rId6"/>
            </p:custDataLst>
          </p:nvPr>
        </p:nvGraphicFramePr>
        <p:xfrm>
          <a:off x="1255395" y="2165350"/>
          <a:ext cx="9550400" cy="1548130"/>
        </p:xfrm>
        <a:graphic>
          <a:graphicData uri="http://schemas.openxmlformats.org/drawingml/2006/table">
            <a:tbl>
              <a:tblPr firstRow="1" bandRow="1">
                <a:tableStyleId>{5C22544A-7EE6-4342-B048-85BDC9FD1C3A}</a:tableStyleId>
              </a:tblPr>
              <a:tblGrid>
                <a:gridCol w="1193800"/>
                <a:gridCol w="1193800"/>
                <a:gridCol w="1193800"/>
                <a:gridCol w="1193800"/>
                <a:gridCol w="1193800"/>
                <a:gridCol w="1193800"/>
                <a:gridCol w="1193800"/>
                <a:gridCol w="1193800"/>
              </a:tblGrid>
              <a:tr h="774065">
                <a:tc>
                  <a:txBody>
                    <a:bodyPr wrap="square"/>
                    <a:lstStyle/>
                    <a:p>
                      <a:pPr>
                        <a:buNone/>
                      </a:pPr>
                      <a:r>
                        <a:rPr lang="zh-CN" altLang="en-US"/>
                        <a:t>第</a:t>
                      </a:r>
                      <a:r>
                        <a:rPr lang="en-US" altLang="zh-CN"/>
                        <a:t>1</a:t>
                      </a:r>
                      <a:r>
                        <a:rPr lang="zh-CN" altLang="en-US"/>
                        <a:t>组</a:t>
                      </a:r>
                      <a:endParaRPr lang="zh-CN" altLang="en-US"/>
                    </a:p>
                  </a:txBody>
                  <a:tcPr vert="horz"/>
                </a:tc>
                <a:tc>
                  <a:txBody>
                    <a:bodyPr wrap="square"/>
                    <a:lstStyle/>
                    <a:p>
                      <a:pPr>
                        <a:buNone/>
                      </a:pPr>
                      <a:r>
                        <a:rPr lang="zh-CN" altLang="en-US"/>
                        <a:t>第</a:t>
                      </a:r>
                      <a:r>
                        <a:rPr lang="en-US" altLang="zh-CN"/>
                        <a:t>2</a:t>
                      </a:r>
                      <a:r>
                        <a:rPr lang="zh-CN" altLang="en-US"/>
                        <a:t>组</a:t>
                      </a:r>
                      <a:endParaRPr lang="zh-CN" altLang="en-US"/>
                    </a:p>
                  </a:txBody>
                  <a:tcPr vert="horz"/>
                </a:tc>
                <a:tc>
                  <a:txBody>
                    <a:bodyPr wrap="square"/>
                    <a:lstStyle/>
                    <a:p>
                      <a:pPr>
                        <a:buNone/>
                      </a:pPr>
                      <a:r>
                        <a:rPr lang="zh-CN" altLang="en-US"/>
                        <a:t>第</a:t>
                      </a:r>
                      <a:r>
                        <a:rPr lang="en-US" altLang="zh-CN"/>
                        <a:t>3</a:t>
                      </a:r>
                      <a:r>
                        <a:rPr lang="zh-CN" altLang="en-US"/>
                        <a:t>组</a:t>
                      </a:r>
                      <a:endParaRPr lang="zh-CN" altLang="en-US"/>
                    </a:p>
                  </a:txBody>
                  <a:tcPr vert="horz"/>
                </a:tc>
                <a:tc>
                  <a:txBody>
                    <a:bodyPr wrap="square"/>
                    <a:lstStyle/>
                    <a:p>
                      <a:pPr>
                        <a:buNone/>
                      </a:pPr>
                      <a:r>
                        <a:rPr lang="zh-CN" altLang="en-US"/>
                        <a:t>第</a:t>
                      </a:r>
                      <a:r>
                        <a:rPr lang="en-US" altLang="zh-CN"/>
                        <a:t>4</a:t>
                      </a:r>
                      <a:r>
                        <a:rPr lang="zh-CN" altLang="en-US"/>
                        <a:t>组</a:t>
                      </a:r>
                      <a:endParaRPr lang="zh-CN" altLang="en-US"/>
                    </a:p>
                  </a:txBody>
                  <a:tcPr vert="horz"/>
                </a:tc>
                <a:tc>
                  <a:txBody>
                    <a:bodyPr wrap="square"/>
                    <a:lstStyle/>
                    <a:p>
                      <a:pPr>
                        <a:buNone/>
                      </a:pPr>
                      <a:r>
                        <a:rPr lang="zh-CN" altLang="en-US"/>
                        <a:t>第</a:t>
                      </a:r>
                      <a:r>
                        <a:rPr lang="en-US" altLang="zh-CN"/>
                        <a:t>5</a:t>
                      </a:r>
                      <a:r>
                        <a:rPr lang="zh-CN" altLang="en-US"/>
                        <a:t>组</a:t>
                      </a:r>
                      <a:endParaRPr lang="zh-CN" altLang="en-US"/>
                    </a:p>
                  </a:txBody>
                  <a:tcPr vert="horz"/>
                </a:tc>
                <a:tc>
                  <a:txBody>
                    <a:bodyPr wrap="square"/>
                    <a:lstStyle/>
                    <a:p>
                      <a:pPr>
                        <a:buNone/>
                      </a:pPr>
                      <a:r>
                        <a:rPr lang="zh-CN" altLang="en-US"/>
                        <a:t>第</a:t>
                      </a:r>
                      <a:r>
                        <a:rPr lang="en-US" altLang="zh-CN"/>
                        <a:t>6</a:t>
                      </a:r>
                      <a:r>
                        <a:rPr lang="zh-CN" altLang="en-US"/>
                        <a:t>组</a:t>
                      </a:r>
                      <a:endParaRPr lang="zh-CN" altLang="en-US"/>
                    </a:p>
                  </a:txBody>
                  <a:tcPr vert="horz"/>
                </a:tc>
                <a:tc>
                  <a:txBody>
                    <a:bodyPr wrap="square"/>
                    <a:lstStyle/>
                    <a:p>
                      <a:pPr>
                        <a:buNone/>
                      </a:pPr>
                      <a:r>
                        <a:rPr lang="zh-CN" altLang="en-US"/>
                        <a:t>第</a:t>
                      </a:r>
                      <a:r>
                        <a:rPr lang="en-US" altLang="zh-CN"/>
                        <a:t>7</a:t>
                      </a:r>
                      <a:r>
                        <a:rPr lang="zh-CN" altLang="en-US"/>
                        <a:t>组</a:t>
                      </a:r>
                      <a:endParaRPr lang="zh-CN" altLang="en-US"/>
                    </a:p>
                  </a:txBody>
                  <a:tcPr vert="horz"/>
                </a:tc>
                <a:tc>
                  <a:txBody>
                    <a:bodyPr wrap="square"/>
                    <a:lstStyle/>
                    <a:p>
                      <a:pPr>
                        <a:buNone/>
                      </a:pPr>
                      <a:r>
                        <a:rPr lang="zh-CN" altLang="en-US"/>
                        <a:t>第</a:t>
                      </a:r>
                      <a:r>
                        <a:rPr lang="en-US" altLang="zh-CN"/>
                        <a:t>8</a:t>
                      </a:r>
                      <a:r>
                        <a:rPr lang="zh-CN" altLang="en-US"/>
                        <a:t>组</a:t>
                      </a:r>
                      <a:endParaRPr lang="zh-CN" altLang="en-US"/>
                    </a:p>
                  </a:txBody>
                  <a:tcPr vert="horz"/>
                </a:tc>
              </a:tr>
              <a:tr h="774065">
                <a:tc>
                  <a:txBody>
                    <a:bodyPr wrap="square"/>
                    <a:lstStyle/>
                    <a:p>
                      <a:pPr>
                        <a:buNone/>
                      </a:pPr>
                      <a:r>
                        <a:rPr lang="zh-CN" altLang="en-US"/>
                        <a:t>跑操</a:t>
                      </a:r>
                      <a:endParaRPr lang="zh-CN" altLang="en-US"/>
                    </a:p>
                  </a:txBody>
                  <a:tcPr vert="horz"/>
                </a:tc>
                <a:tc>
                  <a:txBody>
                    <a:bodyPr wrap="square"/>
                    <a:lstStyle/>
                    <a:p>
                      <a:pPr>
                        <a:buNone/>
                      </a:pPr>
                      <a:r>
                        <a:rPr lang="zh-CN" altLang="en-US"/>
                        <a:t>跑操</a:t>
                      </a:r>
                      <a:endParaRPr lang="zh-CN" altLang="en-US"/>
                    </a:p>
                  </a:txBody>
                  <a:tcPr vert="horz"/>
                </a:tc>
                <a:tc>
                  <a:txBody>
                    <a:bodyPr wrap="square"/>
                    <a:lstStyle/>
                    <a:p>
                      <a:pPr>
                        <a:buNone/>
                      </a:pPr>
                      <a:r>
                        <a:rPr lang="zh-CN" altLang="en-US"/>
                        <a:t>跑操</a:t>
                      </a:r>
                      <a:endParaRPr lang="zh-CN" altLang="en-US"/>
                    </a:p>
                  </a:txBody>
                  <a:tcPr vert="horz"/>
                </a:tc>
                <a:tc>
                  <a:txBody>
                    <a:bodyPr wrap="square"/>
                    <a:lstStyle/>
                    <a:p>
                      <a:pPr>
                        <a:buNone/>
                      </a:pPr>
                      <a:r>
                        <a:rPr lang="zh-CN" altLang="en-US"/>
                        <a:t>升旗</a:t>
                      </a:r>
                      <a:endParaRPr lang="zh-CN" altLang="en-US"/>
                    </a:p>
                  </a:txBody>
                  <a:tcPr vert="horz"/>
                </a:tc>
                <a:tc>
                  <a:txBody>
                    <a:bodyPr wrap="square"/>
                    <a:lstStyle/>
                    <a:p>
                      <a:pPr>
                        <a:buNone/>
                      </a:pPr>
                      <a:r>
                        <a:rPr lang="zh-CN" altLang="en-US"/>
                        <a:t>跑操</a:t>
                      </a:r>
                      <a:endParaRPr lang="zh-CN" altLang="en-US"/>
                    </a:p>
                  </a:txBody>
                  <a:tcPr vert="horz"/>
                </a:tc>
                <a:tc>
                  <a:txBody>
                    <a:bodyPr wrap="square"/>
                    <a:lstStyle/>
                    <a:p>
                      <a:pPr>
                        <a:buNone/>
                      </a:pPr>
                      <a:r>
                        <a:rPr lang="zh-CN" altLang="en-US"/>
                        <a:t>跑操</a:t>
                      </a:r>
                      <a:endParaRPr lang="zh-CN" altLang="en-US"/>
                    </a:p>
                  </a:txBody>
                  <a:tcPr vert="horz"/>
                </a:tc>
                <a:tc>
                  <a:txBody>
                    <a:bodyPr wrap="square"/>
                    <a:lstStyle/>
                    <a:p>
                      <a:pPr>
                        <a:buNone/>
                      </a:pPr>
                      <a:r>
                        <a:rPr lang="zh-CN" altLang="en-US"/>
                        <a:t>跑操</a:t>
                      </a:r>
                      <a:endParaRPr lang="zh-CN" altLang="en-US"/>
                    </a:p>
                  </a:txBody>
                  <a:tcPr vert="horz"/>
                </a:tc>
                <a:tc>
                  <a:txBody>
                    <a:bodyPr wrap="square"/>
                    <a:lstStyle/>
                    <a:p>
                      <a:pPr>
                        <a:buNone/>
                      </a:pPr>
                      <a:r>
                        <a:rPr lang="zh-CN" altLang="en-US"/>
                        <a:t>跑操</a:t>
                      </a:r>
                      <a:endParaRPr lang="zh-CN" altLang="en-US"/>
                    </a:p>
                  </a:txBody>
                  <a:tcPr vert="horz"/>
                </a:tc>
              </a:tr>
            </a:tbl>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组合 13"/>
          <p:cNvGrpSpPr/>
          <p:nvPr/>
        </p:nvGrpSpPr>
        <p:grpSpPr>
          <a:xfrm>
            <a:off x="11557000" y="6221413"/>
            <a:ext cx="635000" cy="642937"/>
            <a:chOff x="13811" y="-182"/>
            <a:chExt cx="2086" cy="2111"/>
          </a:xfrm>
        </p:grpSpPr>
        <p:pic>
          <p:nvPicPr>
            <p:cNvPr id="20482" name="图片 7"/>
            <p:cNvPicPr/>
            <p:nvPr/>
          </p:nvPicPr>
          <p:blipFill>
            <a:blip r:embed="rId1"/>
            <a:srcRect r="1453"/>
            <a:stretch>
              <a:fillRect/>
            </a:stretch>
          </p:blipFill>
          <p:spPr>
            <a:xfrm>
              <a:off x="13837" y="-161"/>
              <a:ext cx="2060" cy="2091"/>
            </a:xfrm>
            <a:prstGeom prst="rect">
              <a:avLst/>
            </a:prstGeom>
            <a:noFill/>
            <a:ln>
              <a:noFill/>
              <a:miter lim="800000"/>
              <a:headEnd/>
              <a:tailEnd/>
            </a:ln>
          </p:spPr>
        </p:pic>
        <p:pic>
          <p:nvPicPr>
            <p:cNvPr id="20483" name="图片 8"/>
            <p:cNvPicPr/>
            <p:nvPr/>
          </p:nvPicPr>
          <p:blipFill>
            <a:blip r:embed="rId1"/>
            <a:srcRect r="223"/>
            <a:stretch>
              <a:fillRect/>
            </a:stretch>
          </p:blipFill>
          <p:spPr>
            <a:xfrm>
              <a:off x="13811" y="-182"/>
              <a:ext cx="2086" cy="2091"/>
            </a:xfrm>
            <a:prstGeom prst="rect">
              <a:avLst/>
            </a:prstGeom>
            <a:noFill/>
            <a:ln>
              <a:noFill/>
              <a:miter lim="800000"/>
              <a:headEnd/>
              <a:tailEnd/>
            </a:ln>
          </p:spPr>
        </p:pic>
      </p:grpSp>
      <p:sp>
        <p:nvSpPr>
          <p:cNvPr id="20484" name="文本框 6"/>
          <p:cNvSpPr txBox="1"/>
          <p:nvPr/>
        </p:nvSpPr>
        <p:spPr>
          <a:xfrm>
            <a:off x="1406525" y="1007110"/>
            <a:ext cx="2167255" cy="509905"/>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2800">
                <a:solidFill>
                  <a:srgbClr val="C00000"/>
                </a:solidFill>
                <a:latin typeface="Calibri" panose="020F0502020204030204"/>
                <a:ea typeface="微软雅黑" panose="020B0503020204020204" charset="-122"/>
              </a:rPr>
              <a:t>第一轮</a:t>
            </a:r>
            <a:endParaRPr lang="zh-CN" altLang="en-US" sz="2800">
              <a:solidFill>
                <a:srgbClr val="C00000"/>
              </a:solidFill>
              <a:latin typeface="Calibri" panose="020F0502020204030204"/>
              <a:ea typeface="微软雅黑" panose="020B0503020204020204" charset="-122"/>
            </a:endParaRPr>
          </a:p>
        </p:txBody>
      </p:sp>
      <p:pic>
        <p:nvPicPr>
          <p:cNvPr id="20485" name="图片 12"/>
          <p:cNvPicPr/>
          <p:nvPr/>
        </p:nvPicPr>
        <p:blipFill>
          <a:blip r:embed="rId2"/>
          <a:stretch>
            <a:fillRect/>
          </a:stretch>
        </p:blipFill>
        <p:spPr>
          <a:xfrm>
            <a:off x="936625" y="447675"/>
            <a:ext cx="914400" cy="1111250"/>
          </a:xfrm>
          <a:prstGeom prst="rect">
            <a:avLst/>
          </a:prstGeom>
          <a:noFill/>
          <a:ln>
            <a:noFill/>
            <a:miter lim="800000"/>
            <a:headEnd/>
            <a:tailEnd/>
          </a:ln>
        </p:spPr>
      </p:pic>
      <p:pic>
        <p:nvPicPr>
          <p:cNvPr id="20490" name="图片 11"/>
          <p:cNvPicPr/>
          <p:nvPr/>
        </p:nvPicPr>
        <p:blipFill>
          <a:blip r:embed="rId3"/>
          <a:srcRect t="35361" b="34778"/>
          <a:stretch>
            <a:fillRect/>
          </a:stretch>
        </p:blipFill>
        <p:spPr>
          <a:xfrm>
            <a:off x="4092575" y="293688"/>
            <a:ext cx="4008438" cy="1196975"/>
          </a:xfrm>
          <a:prstGeom prst="rect">
            <a:avLst/>
          </a:prstGeom>
          <a:noFill/>
          <a:ln>
            <a:noFill/>
            <a:miter lim="800000"/>
            <a:headEnd/>
            <a:tailEnd/>
          </a:ln>
        </p:spPr>
      </p:pic>
      <p:pic>
        <p:nvPicPr>
          <p:cNvPr id="20497" name="图片 25"/>
          <p:cNvPicPr/>
          <p:nvPr>
            <p:custDataLst>
              <p:tags r:id="rId4"/>
            </p:custDataLst>
          </p:nvPr>
        </p:nvPicPr>
        <p:blipFill>
          <a:blip r:embed="rId5"/>
          <a:stretch>
            <a:fillRect/>
          </a:stretch>
        </p:blipFill>
        <p:spPr>
          <a:xfrm rot="1560000">
            <a:off x="8435658" y="1186180"/>
            <a:ext cx="1063625" cy="1063625"/>
          </a:xfrm>
          <a:prstGeom prst="rect">
            <a:avLst/>
          </a:prstGeom>
          <a:noFill/>
          <a:ln>
            <a:noFill/>
            <a:miter lim="800000"/>
            <a:headEnd/>
            <a:tailEnd/>
          </a:ln>
        </p:spPr>
      </p:pic>
      <p:graphicFrame>
        <p:nvGraphicFramePr>
          <p:cNvPr id="2" name="表格 1"/>
          <p:cNvGraphicFramePr>
            <a:graphicFrameLocks noGrp="1"/>
          </p:cNvGraphicFramePr>
          <p:nvPr>
            <p:custDataLst>
              <p:tags r:id="rId6"/>
            </p:custDataLst>
          </p:nvPr>
        </p:nvGraphicFramePr>
        <p:xfrm>
          <a:off x="1255395" y="2165350"/>
          <a:ext cx="9550400" cy="1548130"/>
        </p:xfrm>
        <a:graphic>
          <a:graphicData uri="http://schemas.openxmlformats.org/drawingml/2006/table">
            <a:tbl>
              <a:tblPr firstRow="1" bandRow="1">
                <a:tableStyleId>{5C22544A-7EE6-4342-B048-85BDC9FD1C3A}</a:tableStyleId>
              </a:tblPr>
              <a:tblGrid>
                <a:gridCol w="1193800"/>
                <a:gridCol w="1193800"/>
                <a:gridCol w="1193800"/>
                <a:gridCol w="1193800"/>
                <a:gridCol w="1193800"/>
                <a:gridCol w="1193800"/>
                <a:gridCol w="1193800"/>
                <a:gridCol w="1193800"/>
              </a:tblGrid>
              <a:tr h="774065">
                <a:tc>
                  <a:txBody>
                    <a:bodyPr wrap="square"/>
                    <a:lstStyle/>
                    <a:p>
                      <a:pPr>
                        <a:buNone/>
                      </a:pPr>
                      <a:r>
                        <a:rPr lang="zh-CN" altLang="en-US"/>
                        <a:t>第</a:t>
                      </a:r>
                      <a:r>
                        <a:rPr lang="en-US" altLang="zh-CN"/>
                        <a:t>1</a:t>
                      </a:r>
                      <a:r>
                        <a:rPr lang="zh-CN" altLang="en-US"/>
                        <a:t>组</a:t>
                      </a:r>
                      <a:endParaRPr lang="zh-CN" altLang="en-US"/>
                    </a:p>
                  </a:txBody>
                  <a:tcPr vert="horz"/>
                </a:tc>
                <a:tc>
                  <a:txBody>
                    <a:bodyPr wrap="square"/>
                    <a:lstStyle/>
                    <a:p>
                      <a:pPr>
                        <a:buNone/>
                      </a:pPr>
                      <a:r>
                        <a:rPr lang="zh-CN" altLang="en-US"/>
                        <a:t>第</a:t>
                      </a:r>
                      <a:r>
                        <a:rPr lang="en-US" altLang="zh-CN"/>
                        <a:t>2</a:t>
                      </a:r>
                      <a:r>
                        <a:rPr lang="zh-CN" altLang="en-US"/>
                        <a:t>组</a:t>
                      </a:r>
                      <a:endParaRPr lang="zh-CN" altLang="en-US"/>
                    </a:p>
                  </a:txBody>
                  <a:tcPr vert="horz"/>
                </a:tc>
                <a:tc>
                  <a:txBody>
                    <a:bodyPr wrap="square"/>
                    <a:lstStyle/>
                    <a:p>
                      <a:pPr>
                        <a:buNone/>
                      </a:pPr>
                      <a:r>
                        <a:rPr lang="zh-CN" altLang="en-US"/>
                        <a:t>第</a:t>
                      </a:r>
                      <a:r>
                        <a:rPr lang="en-US" altLang="zh-CN"/>
                        <a:t>3</a:t>
                      </a:r>
                      <a:r>
                        <a:rPr lang="zh-CN" altLang="en-US"/>
                        <a:t>组</a:t>
                      </a:r>
                      <a:endParaRPr lang="zh-CN" altLang="en-US"/>
                    </a:p>
                  </a:txBody>
                  <a:tcPr vert="horz"/>
                </a:tc>
                <a:tc>
                  <a:txBody>
                    <a:bodyPr wrap="square"/>
                    <a:lstStyle/>
                    <a:p>
                      <a:pPr>
                        <a:buNone/>
                      </a:pPr>
                      <a:r>
                        <a:rPr lang="zh-CN" altLang="en-US"/>
                        <a:t>第</a:t>
                      </a:r>
                      <a:r>
                        <a:rPr lang="en-US" altLang="zh-CN"/>
                        <a:t>4</a:t>
                      </a:r>
                      <a:r>
                        <a:rPr lang="zh-CN" altLang="en-US"/>
                        <a:t>组</a:t>
                      </a:r>
                      <a:endParaRPr lang="zh-CN" altLang="en-US"/>
                    </a:p>
                  </a:txBody>
                  <a:tcPr vert="horz"/>
                </a:tc>
                <a:tc>
                  <a:txBody>
                    <a:bodyPr wrap="square"/>
                    <a:lstStyle/>
                    <a:p>
                      <a:pPr>
                        <a:buNone/>
                      </a:pPr>
                      <a:r>
                        <a:rPr lang="zh-CN" altLang="en-US"/>
                        <a:t>第</a:t>
                      </a:r>
                      <a:r>
                        <a:rPr lang="en-US" altLang="zh-CN"/>
                        <a:t>5</a:t>
                      </a:r>
                      <a:r>
                        <a:rPr lang="zh-CN" altLang="en-US"/>
                        <a:t>组</a:t>
                      </a:r>
                      <a:endParaRPr lang="zh-CN" altLang="en-US"/>
                    </a:p>
                  </a:txBody>
                  <a:tcPr vert="horz"/>
                </a:tc>
                <a:tc>
                  <a:txBody>
                    <a:bodyPr wrap="square"/>
                    <a:lstStyle/>
                    <a:p>
                      <a:pPr>
                        <a:buNone/>
                      </a:pPr>
                      <a:r>
                        <a:rPr lang="zh-CN" altLang="en-US"/>
                        <a:t>第</a:t>
                      </a:r>
                      <a:r>
                        <a:rPr lang="en-US" altLang="zh-CN"/>
                        <a:t>6</a:t>
                      </a:r>
                      <a:r>
                        <a:rPr lang="zh-CN" altLang="en-US"/>
                        <a:t>组</a:t>
                      </a:r>
                      <a:endParaRPr lang="zh-CN" altLang="en-US"/>
                    </a:p>
                  </a:txBody>
                  <a:tcPr vert="horz"/>
                </a:tc>
                <a:tc>
                  <a:txBody>
                    <a:bodyPr wrap="square"/>
                    <a:lstStyle/>
                    <a:p>
                      <a:pPr>
                        <a:buNone/>
                      </a:pPr>
                      <a:r>
                        <a:rPr lang="zh-CN" altLang="en-US"/>
                        <a:t>第</a:t>
                      </a:r>
                      <a:r>
                        <a:rPr lang="en-US" altLang="zh-CN"/>
                        <a:t>7</a:t>
                      </a:r>
                      <a:r>
                        <a:rPr lang="zh-CN" altLang="en-US"/>
                        <a:t>组</a:t>
                      </a:r>
                      <a:endParaRPr lang="zh-CN" altLang="en-US"/>
                    </a:p>
                  </a:txBody>
                  <a:tcPr vert="horz"/>
                </a:tc>
                <a:tc>
                  <a:txBody>
                    <a:bodyPr wrap="square"/>
                    <a:lstStyle/>
                    <a:p>
                      <a:pPr>
                        <a:buNone/>
                      </a:pPr>
                      <a:r>
                        <a:rPr lang="zh-CN" altLang="en-US"/>
                        <a:t>第</a:t>
                      </a:r>
                      <a:r>
                        <a:rPr lang="en-US" altLang="zh-CN"/>
                        <a:t>8</a:t>
                      </a:r>
                      <a:r>
                        <a:rPr lang="zh-CN" altLang="en-US"/>
                        <a:t>组</a:t>
                      </a:r>
                      <a:endParaRPr lang="zh-CN" altLang="en-US"/>
                    </a:p>
                  </a:txBody>
                  <a:tcPr vert="horz"/>
                </a:tc>
              </a:tr>
              <a:tr h="774065">
                <a:tc>
                  <a:txBody>
                    <a:bodyPr wrap="square"/>
                    <a:lstStyle/>
                    <a:p>
                      <a:pPr>
                        <a:buNone/>
                      </a:pPr>
                      <a:r>
                        <a:rPr lang="zh-CN" altLang="en-US"/>
                        <a:t>蔡徐坤</a:t>
                      </a:r>
                      <a:endParaRPr lang="zh-CN" altLang="en-US"/>
                    </a:p>
                  </a:txBody>
                  <a:tcPr vert="horz"/>
                </a:tc>
                <a:tc>
                  <a:txBody>
                    <a:bodyPr wrap="square"/>
                    <a:lstStyle/>
                    <a:p>
                      <a:pPr>
                        <a:buNone/>
                      </a:pPr>
                      <a:r>
                        <a:rPr lang="zh-CN" altLang="en-US"/>
                        <a:t>蔡徐坤</a:t>
                      </a:r>
                      <a:endParaRPr lang="zh-CN" altLang="en-US"/>
                    </a:p>
                  </a:txBody>
                  <a:tcPr vert="horz"/>
                </a:tc>
                <a:tc>
                  <a:txBody>
                    <a:bodyPr wrap="square"/>
                    <a:lstStyle/>
                    <a:p>
                      <a:pPr>
                        <a:buNone/>
                      </a:pPr>
                      <a:r>
                        <a:rPr lang="zh-CN" altLang="en-US"/>
                        <a:t>蔡徐坤</a:t>
                      </a:r>
                      <a:endParaRPr lang="zh-CN" altLang="en-US"/>
                    </a:p>
                  </a:txBody>
                  <a:tcPr vert="horz"/>
                </a:tc>
                <a:tc>
                  <a:txBody>
                    <a:bodyPr wrap="square"/>
                    <a:lstStyle/>
                    <a:p>
                      <a:pPr>
                        <a:buNone/>
                      </a:pPr>
                      <a:r>
                        <a:rPr lang="zh-CN" altLang="en-US"/>
                        <a:t>蔡徐坤</a:t>
                      </a:r>
                      <a:endParaRPr lang="zh-CN" altLang="en-US"/>
                    </a:p>
                  </a:txBody>
                  <a:tcPr vert="horz"/>
                </a:tc>
                <a:tc>
                  <a:txBody>
                    <a:bodyPr wrap="square"/>
                    <a:lstStyle/>
                    <a:p>
                      <a:pPr>
                        <a:buNone/>
                      </a:pPr>
                      <a:r>
                        <a:rPr lang="zh-CN" altLang="en-US"/>
                        <a:t>蔡徐坤</a:t>
                      </a:r>
                      <a:endParaRPr lang="zh-CN" altLang="en-US"/>
                    </a:p>
                  </a:txBody>
                  <a:tcPr vert="horz"/>
                </a:tc>
                <a:tc>
                  <a:txBody>
                    <a:bodyPr wrap="square"/>
                    <a:lstStyle/>
                    <a:p>
                      <a:pPr>
                        <a:buNone/>
                      </a:pPr>
                      <a:r>
                        <a:rPr lang="zh-CN" altLang="en-US"/>
                        <a:t>蔡徐坤</a:t>
                      </a:r>
                      <a:endParaRPr lang="zh-CN" altLang="en-US"/>
                    </a:p>
                  </a:txBody>
                  <a:tcPr vert="horz"/>
                </a:tc>
                <a:tc>
                  <a:txBody>
                    <a:bodyPr wrap="square"/>
                    <a:lstStyle/>
                    <a:p>
                      <a:pPr>
                        <a:buNone/>
                      </a:pPr>
                      <a:endParaRPr lang="zh-CN" altLang="en-US"/>
                    </a:p>
                  </a:txBody>
                  <a:tcPr vert="horz"/>
                </a:tc>
                <a:tc>
                  <a:txBody>
                    <a:bodyPr wrap="square"/>
                    <a:lstStyle/>
                    <a:p>
                      <a:pPr>
                        <a:buNone/>
                      </a:pPr>
                      <a:r>
                        <a:rPr lang="zh-CN" altLang="en-US"/>
                        <a:t>蔡徐坤</a:t>
                      </a:r>
                      <a:endParaRPr lang="zh-CN" altLang="en-US"/>
                    </a:p>
                  </a:txBody>
                  <a:tcPr vert="horz"/>
                </a:tc>
              </a:tr>
            </a:tbl>
          </a:graphicData>
        </a:graphic>
      </p:graphicFrame>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组合 13"/>
          <p:cNvGrpSpPr/>
          <p:nvPr/>
        </p:nvGrpSpPr>
        <p:grpSpPr>
          <a:xfrm>
            <a:off x="11557000" y="6221413"/>
            <a:ext cx="635000" cy="642937"/>
            <a:chOff x="13811" y="-182"/>
            <a:chExt cx="2086" cy="2111"/>
          </a:xfrm>
        </p:grpSpPr>
        <p:pic>
          <p:nvPicPr>
            <p:cNvPr id="20482" name="图片 7"/>
            <p:cNvPicPr/>
            <p:nvPr/>
          </p:nvPicPr>
          <p:blipFill>
            <a:blip r:embed="rId1"/>
            <a:srcRect r="1453"/>
            <a:stretch>
              <a:fillRect/>
            </a:stretch>
          </p:blipFill>
          <p:spPr>
            <a:xfrm>
              <a:off x="13837" y="-161"/>
              <a:ext cx="2060" cy="2091"/>
            </a:xfrm>
            <a:prstGeom prst="rect">
              <a:avLst/>
            </a:prstGeom>
            <a:noFill/>
            <a:ln>
              <a:noFill/>
              <a:miter lim="800000"/>
              <a:headEnd/>
              <a:tailEnd/>
            </a:ln>
          </p:spPr>
        </p:pic>
        <p:pic>
          <p:nvPicPr>
            <p:cNvPr id="20483" name="图片 8"/>
            <p:cNvPicPr/>
            <p:nvPr/>
          </p:nvPicPr>
          <p:blipFill>
            <a:blip r:embed="rId1"/>
            <a:srcRect r="223"/>
            <a:stretch>
              <a:fillRect/>
            </a:stretch>
          </p:blipFill>
          <p:spPr>
            <a:xfrm>
              <a:off x="13811" y="-182"/>
              <a:ext cx="2086" cy="2091"/>
            </a:xfrm>
            <a:prstGeom prst="rect">
              <a:avLst/>
            </a:prstGeom>
            <a:noFill/>
            <a:ln>
              <a:noFill/>
              <a:miter lim="800000"/>
              <a:headEnd/>
              <a:tailEnd/>
            </a:ln>
          </p:spPr>
        </p:pic>
      </p:grpSp>
      <p:sp>
        <p:nvSpPr>
          <p:cNvPr id="20484" name="文本框 6"/>
          <p:cNvSpPr txBox="1"/>
          <p:nvPr/>
        </p:nvSpPr>
        <p:spPr>
          <a:xfrm>
            <a:off x="1406525" y="1007110"/>
            <a:ext cx="2167255" cy="509905"/>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2800">
                <a:solidFill>
                  <a:srgbClr val="C00000"/>
                </a:solidFill>
                <a:latin typeface="Calibri" panose="020F0502020204030204"/>
                <a:ea typeface="微软雅黑" panose="020B0503020204020204" charset="-122"/>
              </a:rPr>
              <a:t>第一轮</a:t>
            </a:r>
            <a:endParaRPr lang="zh-CN" altLang="en-US" sz="2800">
              <a:solidFill>
                <a:srgbClr val="C00000"/>
              </a:solidFill>
              <a:latin typeface="Calibri" panose="020F0502020204030204"/>
              <a:ea typeface="微软雅黑" panose="020B0503020204020204" charset="-122"/>
            </a:endParaRPr>
          </a:p>
        </p:txBody>
      </p:sp>
      <p:pic>
        <p:nvPicPr>
          <p:cNvPr id="20485" name="图片 12"/>
          <p:cNvPicPr/>
          <p:nvPr/>
        </p:nvPicPr>
        <p:blipFill>
          <a:blip r:embed="rId2"/>
          <a:stretch>
            <a:fillRect/>
          </a:stretch>
        </p:blipFill>
        <p:spPr>
          <a:xfrm>
            <a:off x="936625" y="447675"/>
            <a:ext cx="914400" cy="1111250"/>
          </a:xfrm>
          <a:prstGeom prst="rect">
            <a:avLst/>
          </a:prstGeom>
          <a:noFill/>
          <a:ln>
            <a:noFill/>
            <a:miter lim="800000"/>
            <a:headEnd/>
            <a:tailEnd/>
          </a:ln>
        </p:spPr>
      </p:pic>
      <p:pic>
        <p:nvPicPr>
          <p:cNvPr id="20490" name="图片 11"/>
          <p:cNvPicPr/>
          <p:nvPr/>
        </p:nvPicPr>
        <p:blipFill>
          <a:blip r:embed="rId3"/>
          <a:srcRect t="35361" b="34778"/>
          <a:stretch>
            <a:fillRect/>
          </a:stretch>
        </p:blipFill>
        <p:spPr>
          <a:xfrm>
            <a:off x="4092575" y="293688"/>
            <a:ext cx="4008438" cy="1196975"/>
          </a:xfrm>
          <a:prstGeom prst="rect">
            <a:avLst/>
          </a:prstGeom>
          <a:noFill/>
          <a:ln>
            <a:noFill/>
            <a:miter lim="800000"/>
            <a:headEnd/>
            <a:tailEnd/>
          </a:ln>
        </p:spPr>
      </p:pic>
      <p:pic>
        <p:nvPicPr>
          <p:cNvPr id="20497" name="图片 25"/>
          <p:cNvPicPr/>
          <p:nvPr>
            <p:custDataLst>
              <p:tags r:id="rId4"/>
            </p:custDataLst>
          </p:nvPr>
        </p:nvPicPr>
        <p:blipFill>
          <a:blip r:embed="rId5"/>
          <a:stretch>
            <a:fillRect/>
          </a:stretch>
        </p:blipFill>
        <p:spPr>
          <a:xfrm rot="1560000">
            <a:off x="9659938" y="1231265"/>
            <a:ext cx="1063625" cy="1063625"/>
          </a:xfrm>
          <a:prstGeom prst="rect">
            <a:avLst/>
          </a:prstGeom>
          <a:noFill/>
          <a:ln>
            <a:noFill/>
            <a:miter lim="800000"/>
            <a:headEnd/>
            <a:tailEnd/>
          </a:ln>
        </p:spPr>
      </p:pic>
      <p:graphicFrame>
        <p:nvGraphicFramePr>
          <p:cNvPr id="2" name="表格 1"/>
          <p:cNvGraphicFramePr>
            <a:graphicFrameLocks noGrp="1"/>
          </p:cNvGraphicFramePr>
          <p:nvPr>
            <p:custDataLst>
              <p:tags r:id="rId6"/>
            </p:custDataLst>
          </p:nvPr>
        </p:nvGraphicFramePr>
        <p:xfrm>
          <a:off x="1255395" y="2165350"/>
          <a:ext cx="9550400" cy="1548130"/>
        </p:xfrm>
        <a:graphic>
          <a:graphicData uri="http://schemas.openxmlformats.org/drawingml/2006/table">
            <a:tbl>
              <a:tblPr firstRow="1" bandRow="1">
                <a:tableStyleId>{5C22544A-7EE6-4342-B048-85BDC9FD1C3A}</a:tableStyleId>
              </a:tblPr>
              <a:tblGrid>
                <a:gridCol w="1193800"/>
                <a:gridCol w="1193800"/>
                <a:gridCol w="1193800"/>
                <a:gridCol w="1193800"/>
                <a:gridCol w="1193800"/>
                <a:gridCol w="1193800"/>
                <a:gridCol w="1193800"/>
                <a:gridCol w="1193800"/>
              </a:tblGrid>
              <a:tr h="774065">
                <a:tc>
                  <a:txBody>
                    <a:bodyPr wrap="square"/>
                    <a:lstStyle/>
                    <a:p>
                      <a:pPr>
                        <a:buNone/>
                      </a:pPr>
                      <a:r>
                        <a:rPr lang="zh-CN" altLang="en-US"/>
                        <a:t>第</a:t>
                      </a:r>
                      <a:r>
                        <a:rPr lang="en-US" altLang="zh-CN"/>
                        <a:t>1</a:t>
                      </a:r>
                      <a:r>
                        <a:rPr lang="zh-CN" altLang="en-US"/>
                        <a:t>组</a:t>
                      </a:r>
                      <a:endParaRPr lang="zh-CN" altLang="en-US"/>
                    </a:p>
                  </a:txBody>
                  <a:tcPr vert="horz"/>
                </a:tc>
                <a:tc>
                  <a:txBody>
                    <a:bodyPr wrap="square"/>
                    <a:lstStyle/>
                    <a:p>
                      <a:pPr>
                        <a:buNone/>
                      </a:pPr>
                      <a:r>
                        <a:rPr lang="zh-CN" altLang="en-US"/>
                        <a:t>第</a:t>
                      </a:r>
                      <a:r>
                        <a:rPr lang="en-US" altLang="zh-CN"/>
                        <a:t>2</a:t>
                      </a:r>
                      <a:r>
                        <a:rPr lang="zh-CN" altLang="en-US"/>
                        <a:t>组</a:t>
                      </a:r>
                      <a:endParaRPr lang="zh-CN" altLang="en-US"/>
                    </a:p>
                  </a:txBody>
                  <a:tcPr vert="horz"/>
                </a:tc>
                <a:tc>
                  <a:txBody>
                    <a:bodyPr wrap="square"/>
                    <a:lstStyle/>
                    <a:p>
                      <a:pPr>
                        <a:buNone/>
                      </a:pPr>
                      <a:r>
                        <a:rPr lang="zh-CN" altLang="en-US"/>
                        <a:t>第</a:t>
                      </a:r>
                      <a:r>
                        <a:rPr lang="en-US" altLang="zh-CN"/>
                        <a:t>3</a:t>
                      </a:r>
                      <a:r>
                        <a:rPr lang="zh-CN" altLang="en-US"/>
                        <a:t>组</a:t>
                      </a:r>
                      <a:endParaRPr lang="zh-CN" altLang="en-US"/>
                    </a:p>
                  </a:txBody>
                  <a:tcPr vert="horz"/>
                </a:tc>
                <a:tc>
                  <a:txBody>
                    <a:bodyPr wrap="square"/>
                    <a:lstStyle/>
                    <a:p>
                      <a:pPr>
                        <a:buNone/>
                      </a:pPr>
                      <a:r>
                        <a:rPr lang="zh-CN" altLang="en-US"/>
                        <a:t>第</a:t>
                      </a:r>
                      <a:r>
                        <a:rPr lang="en-US" altLang="zh-CN"/>
                        <a:t>4</a:t>
                      </a:r>
                      <a:r>
                        <a:rPr lang="zh-CN" altLang="en-US"/>
                        <a:t>组</a:t>
                      </a:r>
                      <a:endParaRPr lang="zh-CN" altLang="en-US"/>
                    </a:p>
                  </a:txBody>
                  <a:tcPr vert="horz"/>
                </a:tc>
                <a:tc>
                  <a:txBody>
                    <a:bodyPr wrap="square"/>
                    <a:lstStyle/>
                    <a:p>
                      <a:pPr>
                        <a:buNone/>
                      </a:pPr>
                      <a:r>
                        <a:rPr lang="zh-CN" altLang="en-US"/>
                        <a:t>第</a:t>
                      </a:r>
                      <a:r>
                        <a:rPr lang="en-US" altLang="zh-CN"/>
                        <a:t>5</a:t>
                      </a:r>
                      <a:r>
                        <a:rPr lang="zh-CN" altLang="en-US"/>
                        <a:t>组</a:t>
                      </a:r>
                      <a:endParaRPr lang="zh-CN" altLang="en-US"/>
                    </a:p>
                  </a:txBody>
                  <a:tcPr vert="horz"/>
                </a:tc>
                <a:tc>
                  <a:txBody>
                    <a:bodyPr wrap="square"/>
                    <a:lstStyle/>
                    <a:p>
                      <a:pPr>
                        <a:buNone/>
                      </a:pPr>
                      <a:r>
                        <a:rPr lang="zh-CN" altLang="en-US"/>
                        <a:t>第</a:t>
                      </a:r>
                      <a:r>
                        <a:rPr lang="en-US" altLang="zh-CN"/>
                        <a:t>6</a:t>
                      </a:r>
                      <a:r>
                        <a:rPr lang="zh-CN" altLang="en-US"/>
                        <a:t>组</a:t>
                      </a:r>
                      <a:endParaRPr lang="zh-CN" altLang="en-US"/>
                    </a:p>
                  </a:txBody>
                  <a:tcPr vert="horz"/>
                </a:tc>
                <a:tc>
                  <a:txBody>
                    <a:bodyPr wrap="square"/>
                    <a:lstStyle/>
                    <a:p>
                      <a:pPr>
                        <a:buNone/>
                      </a:pPr>
                      <a:r>
                        <a:rPr lang="zh-CN" altLang="en-US"/>
                        <a:t>第</a:t>
                      </a:r>
                      <a:r>
                        <a:rPr lang="en-US" altLang="zh-CN"/>
                        <a:t>7</a:t>
                      </a:r>
                      <a:r>
                        <a:rPr lang="zh-CN" altLang="en-US"/>
                        <a:t>组</a:t>
                      </a:r>
                      <a:endParaRPr lang="zh-CN" altLang="en-US"/>
                    </a:p>
                  </a:txBody>
                  <a:tcPr vert="horz"/>
                </a:tc>
                <a:tc>
                  <a:txBody>
                    <a:bodyPr wrap="square"/>
                    <a:lstStyle/>
                    <a:p>
                      <a:pPr>
                        <a:buNone/>
                      </a:pPr>
                      <a:r>
                        <a:rPr lang="zh-CN" altLang="en-US"/>
                        <a:t>第</a:t>
                      </a:r>
                      <a:r>
                        <a:rPr lang="en-US" altLang="zh-CN"/>
                        <a:t>8</a:t>
                      </a:r>
                      <a:r>
                        <a:rPr lang="zh-CN" altLang="en-US"/>
                        <a:t>组</a:t>
                      </a:r>
                      <a:endParaRPr lang="zh-CN" altLang="en-US"/>
                    </a:p>
                  </a:txBody>
                  <a:tcPr vert="horz"/>
                </a:tc>
              </a:tr>
              <a:tr h="774065">
                <a:tc>
                  <a:txBody>
                    <a:bodyPr wrap="square"/>
                    <a:lstStyle/>
                    <a:p>
                      <a:pPr>
                        <a:buNone/>
                      </a:pPr>
                      <a:r>
                        <a:rPr lang="zh-CN" altLang="en-US" sz="1800">
                          <a:sym typeface="+mn-ea"/>
                        </a:rPr>
                        <a:t>周测</a:t>
                      </a:r>
                      <a:endParaRPr lang="zh-CN" altLang="en-US" sz="1800"/>
                    </a:p>
                    <a:p>
                      <a:pPr>
                        <a:buNone/>
                      </a:pPr>
                      <a:endParaRPr lang="zh-CN" altLang="en-US"/>
                    </a:p>
                  </a:txBody>
                  <a:tcPr vert="horz"/>
                </a:tc>
                <a:tc>
                  <a:txBody>
                    <a:bodyPr wrap="square"/>
                    <a:lstStyle/>
                    <a:p>
                      <a:pPr>
                        <a:buNone/>
                      </a:pPr>
                      <a:r>
                        <a:rPr lang="zh-CN" altLang="en-US" sz="1800">
                          <a:sym typeface="+mn-ea"/>
                        </a:rPr>
                        <a:t>周测</a:t>
                      </a:r>
                      <a:endParaRPr lang="zh-CN" altLang="en-US" sz="1800"/>
                    </a:p>
                    <a:p>
                      <a:pPr>
                        <a:buNone/>
                      </a:pPr>
                      <a:endParaRPr lang="zh-CN" altLang="en-US"/>
                    </a:p>
                  </a:txBody>
                  <a:tcPr vert="horz"/>
                </a:tc>
                <a:tc>
                  <a:txBody>
                    <a:bodyPr wrap="square"/>
                    <a:lstStyle/>
                    <a:p>
                      <a:pPr>
                        <a:buNone/>
                      </a:pPr>
                      <a:r>
                        <a:rPr lang="zh-CN" altLang="en-US" sz="1800">
                          <a:sym typeface="+mn-ea"/>
                        </a:rPr>
                        <a:t>周测</a:t>
                      </a:r>
                      <a:endParaRPr lang="zh-CN" altLang="en-US" sz="1800"/>
                    </a:p>
                    <a:p>
                      <a:pPr>
                        <a:buNone/>
                      </a:pPr>
                      <a:endParaRPr lang="zh-CN" altLang="en-US"/>
                    </a:p>
                  </a:txBody>
                  <a:tcPr vert="horz"/>
                </a:tc>
                <a:tc>
                  <a:txBody>
                    <a:bodyPr wrap="square"/>
                    <a:lstStyle/>
                    <a:p>
                      <a:pPr>
                        <a:buNone/>
                      </a:pPr>
                      <a:r>
                        <a:rPr lang="zh-CN" altLang="en-US" sz="1800">
                          <a:sym typeface="+mn-ea"/>
                        </a:rPr>
                        <a:t>周测</a:t>
                      </a:r>
                      <a:endParaRPr lang="zh-CN" altLang="en-US" sz="1800"/>
                    </a:p>
                    <a:p>
                      <a:pPr>
                        <a:buNone/>
                      </a:pPr>
                      <a:endParaRPr lang="zh-CN" altLang="en-US"/>
                    </a:p>
                  </a:txBody>
                  <a:tcPr vert="horz"/>
                </a:tc>
                <a:tc>
                  <a:txBody>
                    <a:bodyPr wrap="square"/>
                    <a:lstStyle/>
                    <a:p>
                      <a:pPr>
                        <a:buNone/>
                      </a:pPr>
                      <a:r>
                        <a:rPr lang="zh-CN" altLang="en-US" sz="1800">
                          <a:sym typeface="+mn-ea"/>
                        </a:rPr>
                        <a:t>周测</a:t>
                      </a:r>
                      <a:endParaRPr lang="zh-CN" altLang="en-US" sz="1800"/>
                    </a:p>
                    <a:p>
                      <a:pPr>
                        <a:buNone/>
                      </a:pPr>
                      <a:endParaRPr lang="zh-CN" altLang="en-US"/>
                    </a:p>
                  </a:txBody>
                  <a:tcPr vert="horz"/>
                </a:tc>
                <a:tc>
                  <a:txBody>
                    <a:bodyPr wrap="square"/>
                    <a:lstStyle/>
                    <a:p>
                      <a:pPr>
                        <a:buNone/>
                      </a:pPr>
                      <a:r>
                        <a:rPr lang="zh-CN" altLang="en-US" sz="1800">
                          <a:sym typeface="+mn-ea"/>
                        </a:rPr>
                        <a:t>周测</a:t>
                      </a:r>
                      <a:endParaRPr lang="zh-CN" altLang="en-US" sz="1800"/>
                    </a:p>
                    <a:p>
                      <a:pPr>
                        <a:buNone/>
                      </a:pPr>
                      <a:endParaRPr lang="zh-CN" altLang="en-US"/>
                    </a:p>
                  </a:txBody>
                  <a:tcPr vert="horz"/>
                </a:tc>
                <a:tc>
                  <a:txBody>
                    <a:bodyPr wrap="square"/>
                    <a:lstStyle/>
                    <a:p>
                      <a:pPr>
                        <a:buNone/>
                      </a:pPr>
                      <a:r>
                        <a:rPr lang="zh-CN" altLang="en-US" sz="1800">
                          <a:sym typeface="+mn-ea"/>
                        </a:rPr>
                        <a:t>周测</a:t>
                      </a:r>
                      <a:endParaRPr lang="zh-CN" altLang="en-US" sz="1800"/>
                    </a:p>
                    <a:p>
                      <a:pPr>
                        <a:buNone/>
                      </a:pPr>
                      <a:endParaRPr lang="zh-CN" altLang="en-US"/>
                    </a:p>
                  </a:txBody>
                  <a:tcPr vert="horz"/>
                </a:tc>
                <a:tc>
                  <a:txBody>
                    <a:bodyPr wrap="square"/>
                    <a:lstStyle/>
                    <a:p>
                      <a:pPr>
                        <a:buNone/>
                      </a:pPr>
                      <a:r>
                        <a:rPr lang="zh-CN" altLang="en-US" sz="1800">
                          <a:sym typeface="+mn-ea"/>
                        </a:rPr>
                        <a:t>月考</a:t>
                      </a:r>
                      <a:endParaRPr lang="zh-CN" altLang="en-US" sz="1800"/>
                    </a:p>
                    <a:p>
                      <a:pPr>
                        <a:buNone/>
                      </a:pPr>
                      <a:endParaRPr lang="zh-CN" altLang="en-US"/>
                    </a:p>
                  </a:txBody>
                  <a:tcPr vert="horz"/>
                </a:tc>
              </a:tr>
            </a:tbl>
          </a:graphicData>
        </a:graphic>
      </p:graphicFrame>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6"/>
          <p:cNvPicPr/>
          <p:nvPr/>
        </p:nvPicPr>
        <p:blipFill>
          <a:blip r:embed="rId1"/>
          <a:stretch>
            <a:fillRect/>
          </a:stretch>
        </p:blipFill>
        <p:spPr>
          <a:xfrm>
            <a:off x="838200" y="0"/>
            <a:ext cx="10515600" cy="6740525"/>
          </a:xfrm>
          <a:prstGeom prst="rect">
            <a:avLst/>
          </a:prstGeom>
          <a:noFill/>
          <a:ln>
            <a:noFill/>
            <a:miter lim="800000"/>
            <a:headEnd/>
            <a:tailEnd/>
          </a:ln>
        </p:spPr>
      </p:pic>
      <p:sp>
        <p:nvSpPr>
          <p:cNvPr id="27650" name="文本框 5"/>
          <p:cNvSpPr txBox="1"/>
          <p:nvPr/>
        </p:nvSpPr>
        <p:spPr>
          <a:xfrm>
            <a:off x="3048000" y="4484688"/>
            <a:ext cx="6096000" cy="70675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a:r>
              <a:rPr lang="zh-CN" altLang="en-US" sz="4000">
                <a:solidFill>
                  <a:srgbClr val="C00000"/>
                </a:solidFill>
                <a:latin typeface="Calibri" panose="020F0502020204030204"/>
                <a:ea typeface="微软雅黑" panose="020B0503020204020204" charset="-122"/>
                <a:sym typeface="微软雅黑" panose="020B0503020204020204" charset="-122"/>
              </a:rPr>
              <a:t>班主任总结</a:t>
            </a:r>
            <a:endParaRPr lang="zh-CN" altLang="en-US" sz="4000">
              <a:solidFill>
                <a:srgbClr val="C00000"/>
              </a:solidFill>
              <a:latin typeface="Calibri" panose="020F0502020204030204"/>
              <a:ea typeface="微软雅黑" panose="020B0503020204020204" charset="-122"/>
              <a:sym typeface="微软雅黑" panose="020B0503020204020204"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9" name="组合 13"/>
          <p:cNvGrpSpPr/>
          <p:nvPr/>
        </p:nvGrpSpPr>
        <p:grpSpPr>
          <a:xfrm>
            <a:off x="11557000" y="6221413"/>
            <a:ext cx="635000" cy="642937"/>
            <a:chOff x="13811" y="-182"/>
            <a:chExt cx="2086" cy="2111"/>
          </a:xfrm>
        </p:grpSpPr>
        <p:pic>
          <p:nvPicPr>
            <p:cNvPr id="17410" name="图片 7"/>
            <p:cNvPicPr/>
            <p:nvPr/>
          </p:nvPicPr>
          <p:blipFill>
            <a:blip r:embed="rId1"/>
            <a:srcRect r="1453"/>
            <a:stretch>
              <a:fillRect/>
            </a:stretch>
          </p:blipFill>
          <p:spPr>
            <a:xfrm>
              <a:off x="13837" y="-161"/>
              <a:ext cx="2060" cy="2091"/>
            </a:xfrm>
            <a:prstGeom prst="rect">
              <a:avLst/>
            </a:prstGeom>
            <a:noFill/>
            <a:ln>
              <a:noFill/>
              <a:miter lim="800000"/>
              <a:headEnd/>
              <a:tailEnd/>
            </a:ln>
          </p:spPr>
        </p:pic>
        <p:pic>
          <p:nvPicPr>
            <p:cNvPr id="17411" name="图片 8"/>
            <p:cNvPicPr/>
            <p:nvPr/>
          </p:nvPicPr>
          <p:blipFill>
            <a:blip r:embed="rId1"/>
            <a:srcRect r="223"/>
            <a:stretch>
              <a:fillRect/>
            </a:stretch>
          </p:blipFill>
          <p:spPr>
            <a:xfrm>
              <a:off x="13811" y="-182"/>
              <a:ext cx="2086" cy="2091"/>
            </a:xfrm>
            <a:prstGeom prst="rect">
              <a:avLst/>
            </a:prstGeom>
            <a:noFill/>
            <a:ln>
              <a:noFill/>
              <a:miter lim="800000"/>
              <a:headEnd/>
              <a:tailEnd/>
            </a:ln>
          </p:spPr>
        </p:pic>
      </p:grpSp>
      <p:pic>
        <p:nvPicPr>
          <p:cNvPr id="17412" name="图片 12"/>
          <p:cNvPicPr/>
          <p:nvPr/>
        </p:nvPicPr>
        <p:blipFill>
          <a:blip r:embed="rId2"/>
          <a:stretch>
            <a:fillRect/>
          </a:stretch>
        </p:blipFill>
        <p:spPr>
          <a:xfrm>
            <a:off x="936625" y="447675"/>
            <a:ext cx="914400" cy="1111250"/>
          </a:xfrm>
          <a:prstGeom prst="rect">
            <a:avLst/>
          </a:prstGeom>
          <a:noFill/>
          <a:ln>
            <a:noFill/>
            <a:miter lim="800000"/>
            <a:headEnd/>
            <a:tailEnd/>
          </a:ln>
        </p:spPr>
      </p:pic>
      <p:pic>
        <p:nvPicPr>
          <p:cNvPr id="17413" name="图片 1"/>
          <p:cNvPicPr/>
          <p:nvPr/>
        </p:nvPicPr>
        <p:blipFill>
          <a:blip r:embed="rId3"/>
          <a:stretch>
            <a:fillRect/>
          </a:stretch>
        </p:blipFill>
        <p:spPr>
          <a:xfrm>
            <a:off x="8472170" y="1628775"/>
            <a:ext cx="3084513" cy="4351338"/>
          </a:xfrm>
          <a:prstGeom prst="rect">
            <a:avLst/>
          </a:prstGeom>
          <a:noFill/>
          <a:ln>
            <a:noFill/>
            <a:miter lim="800000"/>
            <a:headEnd/>
            <a:tailEnd/>
          </a:ln>
        </p:spPr>
      </p:pic>
      <p:sp>
        <p:nvSpPr>
          <p:cNvPr id="17414" name="文本框 2"/>
          <p:cNvSpPr txBox="1"/>
          <p:nvPr/>
        </p:nvSpPr>
        <p:spPr>
          <a:xfrm>
            <a:off x="1219200" y="2832735"/>
            <a:ext cx="6583045" cy="2454910"/>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nSpc>
                <a:spcPct val="140000"/>
              </a:lnSpc>
            </a:pPr>
            <a:r>
              <a:rPr lang="en-US" altLang="zh-CN" sz="2800">
                <a:latin typeface="Calibri" panose="020F0502020204030204"/>
                <a:ea typeface="微软雅黑" panose="020B0503020204020204" charset="-122"/>
              </a:rPr>
              <a:t>        </a:t>
            </a:r>
            <a:r>
              <a:rPr lang="zh-CN" altLang="en-US" sz="2800">
                <a:latin typeface="Calibri" panose="020F0502020204030204"/>
                <a:ea typeface="微软雅黑" panose="020B0503020204020204" charset="-122"/>
              </a:rPr>
              <a:t>自开学以来实行德育量化管理已经</a:t>
            </a:r>
            <a:r>
              <a:rPr sz="2800">
                <a:solidFill>
                  <a:srgbClr val="C00000"/>
                </a:solidFill>
                <a:sym typeface="+mn-ea"/>
              </a:rPr>
              <a:t>近一个月</a:t>
            </a:r>
            <a:r>
              <a:rPr lang="zh-CN" altLang="en-US" sz="2800">
                <a:latin typeface="Calibri" panose="020F0502020204030204"/>
                <a:ea typeface="微软雅黑" panose="020B0503020204020204" charset="-122"/>
              </a:rPr>
              <a:t>，</a:t>
            </a:r>
            <a:r>
              <a:rPr sz="2800">
                <a:sym typeface="+mn-ea"/>
              </a:rPr>
              <a:t>现在我们一起回顾</a:t>
            </a:r>
            <a:r>
              <a:rPr lang="zh-CN" altLang="en-US" sz="2800">
                <a:latin typeface="Calibri" panose="020F0502020204030204"/>
                <a:ea typeface="微软雅黑" panose="020B0503020204020204" charset="-122"/>
              </a:rPr>
              <a:t>同学们在不同方面的表现：</a:t>
            </a:r>
            <a:endParaRPr lang="zh-CN" altLang="en-US" sz="2800">
              <a:latin typeface="Calibri" panose="020F0502020204030204"/>
              <a:ea typeface="微软雅黑" panose="020B0503020204020204" charset="-122"/>
            </a:endParaRPr>
          </a:p>
        </p:txBody>
      </p:sp>
      <p:sp>
        <p:nvSpPr>
          <p:cNvPr id="17415" name="文本框 3"/>
          <p:cNvSpPr txBox="1"/>
          <p:nvPr/>
        </p:nvSpPr>
        <p:spPr>
          <a:xfrm>
            <a:off x="878205" y="1300480"/>
            <a:ext cx="8053705" cy="1184910"/>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4400" b="1">
                <a:solidFill>
                  <a:srgbClr val="C00000"/>
                </a:solidFill>
                <a:latin typeface="Calibri" panose="020F0502020204030204"/>
                <a:ea typeface="微软雅黑" panose="020B0503020204020204" charset="-122"/>
                <a:sym typeface="微软雅黑" panose="020B0503020204020204" charset="-122"/>
              </a:rPr>
              <a:t>为上周表现优异的同学欢呼击掌！</a:t>
            </a:r>
            <a:endParaRPr lang="zh-CN" altLang="en-US" sz="4400" b="1">
              <a:solidFill>
                <a:srgbClr val="C00000"/>
              </a:solidFill>
              <a:latin typeface="Calibri" panose="020F0502020204030204"/>
              <a:ea typeface="微软雅黑" panose="020B0503020204020204" charset="-122"/>
              <a:sym typeface="微软雅黑" panose="020B0503020204020204" charset="-122"/>
            </a:endParaRPr>
          </a:p>
        </p:txBody>
      </p:sp>
      <p:sp>
        <p:nvSpPr>
          <p:cNvPr id="17417" name="文本框 5"/>
          <p:cNvSpPr txBox="1"/>
          <p:nvPr/>
        </p:nvSpPr>
        <p:spPr>
          <a:xfrm>
            <a:off x="1490663" y="5029200"/>
            <a:ext cx="6103937" cy="6159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nSpc>
                <a:spcPct val="190000"/>
              </a:lnSpc>
            </a:pPr>
            <a:r>
              <a:rPr lang="en-US" altLang="zh-CN">
                <a:latin typeface="Calibri" panose="020F0502020204030204"/>
              </a:rPr>
              <a:t> </a:t>
            </a:r>
            <a:endParaRPr lang="en-US" altLang="zh-CN" sz="4000" b="1">
              <a:solidFill>
                <a:srgbClr val="C00000"/>
              </a:solidFill>
              <a:latin typeface="Calibri" panose="020F0502020204030204"/>
              <a:sym typeface="微软雅黑" panose="020B0503020204020204"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组合 13"/>
          <p:cNvGrpSpPr/>
          <p:nvPr/>
        </p:nvGrpSpPr>
        <p:grpSpPr>
          <a:xfrm>
            <a:off x="11557000" y="6221413"/>
            <a:ext cx="635000" cy="642937"/>
            <a:chOff x="13811" y="-182"/>
            <a:chExt cx="2086" cy="2111"/>
          </a:xfrm>
        </p:grpSpPr>
        <p:pic>
          <p:nvPicPr>
            <p:cNvPr id="19458" name="图片 7"/>
            <p:cNvPicPr/>
            <p:nvPr/>
          </p:nvPicPr>
          <p:blipFill>
            <a:blip r:embed="rId1"/>
            <a:srcRect r="1453"/>
            <a:stretch>
              <a:fillRect/>
            </a:stretch>
          </p:blipFill>
          <p:spPr>
            <a:xfrm>
              <a:off x="13837" y="-161"/>
              <a:ext cx="2060" cy="2091"/>
            </a:xfrm>
            <a:prstGeom prst="rect">
              <a:avLst/>
            </a:prstGeom>
            <a:noFill/>
            <a:ln>
              <a:noFill/>
              <a:miter lim="800000"/>
              <a:headEnd/>
              <a:tailEnd/>
            </a:ln>
          </p:spPr>
        </p:pic>
        <p:pic>
          <p:nvPicPr>
            <p:cNvPr id="19459" name="图片 8"/>
            <p:cNvPicPr/>
            <p:nvPr/>
          </p:nvPicPr>
          <p:blipFill>
            <a:blip r:embed="rId1"/>
            <a:srcRect r="223"/>
            <a:stretch>
              <a:fillRect/>
            </a:stretch>
          </p:blipFill>
          <p:spPr>
            <a:xfrm>
              <a:off x="13811" y="-182"/>
              <a:ext cx="2086" cy="2091"/>
            </a:xfrm>
            <a:prstGeom prst="rect">
              <a:avLst/>
            </a:prstGeom>
            <a:noFill/>
            <a:ln>
              <a:noFill/>
              <a:miter lim="800000"/>
              <a:headEnd/>
              <a:tailEnd/>
            </a:ln>
          </p:spPr>
        </p:pic>
      </p:grpSp>
      <p:sp>
        <p:nvSpPr>
          <p:cNvPr id="19460" name="文本框 6"/>
          <p:cNvSpPr txBox="1"/>
          <p:nvPr/>
        </p:nvSpPr>
        <p:spPr>
          <a:xfrm>
            <a:off x="1740535" y="654685"/>
            <a:ext cx="4980940" cy="835660"/>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2800">
                <a:solidFill>
                  <a:srgbClr val="C00000"/>
                </a:solidFill>
                <a:latin typeface="Calibri" panose="020F0502020204030204"/>
                <a:ea typeface="微软雅黑" panose="020B0503020204020204" charset="-122"/>
              </a:rPr>
              <a:t>课室</a:t>
            </a:r>
            <a:endParaRPr lang="zh-CN" altLang="en-US" sz="2800">
              <a:solidFill>
                <a:srgbClr val="C00000"/>
              </a:solidFill>
              <a:latin typeface="Calibri" panose="020F0502020204030204"/>
              <a:ea typeface="微软雅黑" panose="020B0503020204020204" charset="-122"/>
            </a:endParaRPr>
          </a:p>
        </p:txBody>
      </p:sp>
      <p:pic>
        <p:nvPicPr>
          <p:cNvPr id="19461" name="图片 12"/>
          <p:cNvPicPr/>
          <p:nvPr/>
        </p:nvPicPr>
        <p:blipFill>
          <a:blip r:embed="rId2"/>
          <a:stretch>
            <a:fillRect/>
          </a:stretch>
        </p:blipFill>
        <p:spPr>
          <a:xfrm>
            <a:off x="936625" y="447675"/>
            <a:ext cx="914400" cy="1111250"/>
          </a:xfrm>
          <a:prstGeom prst="rect">
            <a:avLst/>
          </a:prstGeom>
          <a:noFill/>
          <a:ln>
            <a:noFill/>
            <a:miter lim="800000"/>
            <a:headEnd/>
            <a:tailEnd/>
          </a:ln>
        </p:spPr>
      </p:pic>
      <p:pic>
        <p:nvPicPr>
          <p:cNvPr id="19463" name="图片 2"/>
          <p:cNvPicPr/>
          <p:nvPr/>
        </p:nvPicPr>
        <p:blipFill>
          <a:blip r:embed="rId3"/>
          <a:stretch>
            <a:fillRect/>
          </a:stretch>
        </p:blipFill>
        <p:spPr>
          <a:xfrm>
            <a:off x="8472170" y="1340803"/>
            <a:ext cx="3894138" cy="3894137"/>
          </a:xfrm>
          <a:prstGeom prst="rect">
            <a:avLst/>
          </a:prstGeom>
          <a:noFill/>
          <a:ln>
            <a:noFill/>
            <a:miter lim="800000"/>
            <a:headEnd/>
            <a:tailEnd/>
          </a:ln>
        </p:spPr>
      </p:pic>
      <p:pic>
        <p:nvPicPr>
          <p:cNvPr id="2" name="Picture 2"/>
          <p:cNvPicPr>
            <a:picLocks noChangeAspect="1"/>
          </p:cNvPicPr>
          <p:nvPr/>
        </p:nvPicPr>
        <p:blipFill>
          <a:blip r:embed="rId4"/>
          <a:stretch>
            <a:fillRect/>
          </a:stretch>
        </p:blipFill>
        <p:spPr>
          <a:xfrm flipH="1">
            <a:off x="11264900" y="11557000"/>
            <a:ext cx="0" cy="0"/>
          </a:xfrm>
          <a:prstGeom prst="rect">
            <a:avLst/>
          </a:prstGeom>
          <a:ln>
            <a:noFill/>
          </a:ln>
        </p:spPr>
      </p:pic>
      <p:sp>
        <p:nvSpPr>
          <p:cNvPr id="3" name="文本框 2"/>
          <p:cNvSpPr txBox="1"/>
          <p:nvPr/>
        </p:nvSpPr>
        <p:spPr>
          <a:xfrm>
            <a:off x="1167765" y="1651635"/>
            <a:ext cx="7976235" cy="2792095"/>
          </a:xfrm>
          <a:prstGeom prst="rect">
            <a:avLst/>
          </a:prstGeom>
          <a:noFill/>
        </p:spPr>
        <p:txBody>
          <a:bodyPr wrap="square" rtlCol="0" anchor="t">
            <a:noAutofit/>
          </a:bodyPr>
          <a:lstStyle/>
          <a:p>
            <a:r>
              <a:rPr lang="zh-CN" altLang="en-US" sz="2800"/>
              <a:t>在这期间我通过</a:t>
            </a:r>
            <a:r>
              <a:rPr lang="en-US" altLang="zh-CN" sz="2800"/>
              <a:t>“</a:t>
            </a:r>
            <a:r>
              <a:rPr lang="zh-CN" altLang="en-US" sz="2800"/>
              <a:t>奖惩制</a:t>
            </a:r>
            <a:r>
              <a:rPr lang="en-US" altLang="zh-CN" sz="2800"/>
              <a:t>” </a:t>
            </a:r>
            <a:r>
              <a:rPr lang="zh-CN" altLang="en-US" sz="2800"/>
              <a:t>和一些特殊的方法使得学生在纪律方面得以稳定。在稳定纪律为前提的条件下，班主任进行了一些开导性的讲话，使得部分同学主动的放弃了手中的漫画书，拿起了抽屉里的教科书。在这些同学的带动下，我班有上进心的同学也越来越多！这也使得后半学期的我们更加努力更加团结。自修课非常的安静，各自　　写着作业看着书，消化书中的知识</a:t>
            </a:r>
            <a:endParaRPr lang="zh-CN" altLang="en-US" sz="280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组合 13"/>
          <p:cNvGrpSpPr/>
          <p:nvPr/>
        </p:nvGrpSpPr>
        <p:grpSpPr>
          <a:xfrm>
            <a:off x="11557000" y="6221413"/>
            <a:ext cx="635000" cy="642937"/>
            <a:chOff x="13811" y="-182"/>
            <a:chExt cx="2086" cy="2111"/>
          </a:xfrm>
        </p:grpSpPr>
        <p:pic>
          <p:nvPicPr>
            <p:cNvPr id="19458" name="图片 7"/>
            <p:cNvPicPr/>
            <p:nvPr/>
          </p:nvPicPr>
          <p:blipFill>
            <a:blip r:embed="rId1"/>
            <a:srcRect r="1453"/>
            <a:stretch>
              <a:fillRect/>
            </a:stretch>
          </p:blipFill>
          <p:spPr>
            <a:xfrm>
              <a:off x="13837" y="-161"/>
              <a:ext cx="2060" cy="2091"/>
            </a:xfrm>
            <a:prstGeom prst="rect">
              <a:avLst/>
            </a:prstGeom>
            <a:noFill/>
            <a:ln>
              <a:noFill/>
              <a:miter lim="800000"/>
              <a:headEnd/>
              <a:tailEnd/>
            </a:ln>
          </p:spPr>
        </p:pic>
        <p:pic>
          <p:nvPicPr>
            <p:cNvPr id="19459" name="图片 8"/>
            <p:cNvPicPr/>
            <p:nvPr/>
          </p:nvPicPr>
          <p:blipFill>
            <a:blip r:embed="rId1"/>
            <a:srcRect r="223"/>
            <a:stretch>
              <a:fillRect/>
            </a:stretch>
          </p:blipFill>
          <p:spPr>
            <a:xfrm>
              <a:off x="13811" y="-182"/>
              <a:ext cx="2086" cy="2091"/>
            </a:xfrm>
            <a:prstGeom prst="rect">
              <a:avLst/>
            </a:prstGeom>
            <a:noFill/>
            <a:ln>
              <a:noFill/>
              <a:miter lim="800000"/>
              <a:headEnd/>
              <a:tailEnd/>
            </a:ln>
          </p:spPr>
        </p:pic>
      </p:grpSp>
      <p:sp>
        <p:nvSpPr>
          <p:cNvPr id="19460" name="文本框 6"/>
          <p:cNvSpPr txBox="1"/>
          <p:nvPr/>
        </p:nvSpPr>
        <p:spPr>
          <a:xfrm>
            <a:off x="1740535" y="654685"/>
            <a:ext cx="4980940" cy="835660"/>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2800">
                <a:solidFill>
                  <a:srgbClr val="C00000"/>
                </a:solidFill>
                <a:latin typeface="Calibri" panose="020F0502020204030204"/>
                <a:ea typeface="微软雅黑" panose="020B0503020204020204" charset="-122"/>
              </a:rPr>
              <a:t>办公室</a:t>
            </a:r>
            <a:endParaRPr lang="zh-CN" altLang="en-US" sz="2800">
              <a:solidFill>
                <a:srgbClr val="C00000"/>
              </a:solidFill>
              <a:latin typeface="Calibri" panose="020F0502020204030204"/>
              <a:ea typeface="微软雅黑" panose="020B0503020204020204" charset="-122"/>
            </a:endParaRPr>
          </a:p>
        </p:txBody>
      </p:sp>
      <p:pic>
        <p:nvPicPr>
          <p:cNvPr id="19461" name="图片 12"/>
          <p:cNvPicPr/>
          <p:nvPr/>
        </p:nvPicPr>
        <p:blipFill>
          <a:blip r:embed="rId2"/>
          <a:stretch>
            <a:fillRect/>
          </a:stretch>
        </p:blipFill>
        <p:spPr>
          <a:xfrm>
            <a:off x="936625" y="447675"/>
            <a:ext cx="914400" cy="1111250"/>
          </a:xfrm>
          <a:prstGeom prst="rect">
            <a:avLst/>
          </a:prstGeom>
          <a:noFill/>
          <a:ln>
            <a:noFill/>
            <a:miter lim="800000"/>
            <a:headEnd/>
            <a:tailEnd/>
          </a:ln>
        </p:spPr>
      </p:pic>
      <p:pic>
        <p:nvPicPr>
          <p:cNvPr id="19463" name="图片 2"/>
          <p:cNvPicPr/>
          <p:nvPr/>
        </p:nvPicPr>
        <p:blipFill>
          <a:blip r:embed="rId3"/>
          <a:stretch>
            <a:fillRect/>
          </a:stretch>
        </p:blipFill>
        <p:spPr>
          <a:xfrm>
            <a:off x="8472170" y="1340803"/>
            <a:ext cx="3894138" cy="3894137"/>
          </a:xfrm>
          <a:prstGeom prst="rect">
            <a:avLst/>
          </a:prstGeom>
          <a:noFill/>
          <a:ln>
            <a:noFill/>
            <a:miter lim="800000"/>
            <a:headEnd/>
            <a:tailEnd/>
          </a:ln>
        </p:spPr>
      </p:pic>
      <p:pic>
        <p:nvPicPr>
          <p:cNvPr id="2" name="Picture 2"/>
          <p:cNvPicPr>
            <a:picLocks noChangeAspect="1"/>
          </p:cNvPicPr>
          <p:nvPr/>
        </p:nvPicPr>
        <p:blipFill>
          <a:blip r:embed="rId4"/>
          <a:stretch>
            <a:fillRect/>
          </a:stretch>
        </p:blipFill>
        <p:spPr>
          <a:xfrm flipH="1">
            <a:off x="11264900" y="11557000"/>
            <a:ext cx="0" cy="0"/>
          </a:xfrm>
          <a:prstGeom prst="rect">
            <a:avLst/>
          </a:prstGeom>
          <a:ln>
            <a:noFill/>
          </a:ln>
        </p:spPr>
      </p:pic>
      <p:sp>
        <p:nvSpPr>
          <p:cNvPr id="3" name="文本框 2"/>
          <p:cNvSpPr txBox="1"/>
          <p:nvPr/>
        </p:nvSpPr>
        <p:spPr>
          <a:xfrm>
            <a:off x="1050290" y="1885315"/>
            <a:ext cx="8093710" cy="2558415"/>
          </a:xfrm>
          <a:prstGeom prst="rect">
            <a:avLst/>
          </a:prstGeom>
          <a:noFill/>
        </p:spPr>
        <p:txBody>
          <a:bodyPr wrap="square" rtlCol="0" anchor="t">
            <a:noAutofit/>
          </a:bodyPr>
          <a:lstStyle/>
          <a:p>
            <a:r>
              <a:rPr lang="zh-CN" altLang="en-US" sz="2800"/>
              <a:t>课后及时完成作业，互帮互学，共同进步。正是这种良好的学习风气，才使我们取得了一些显著的进步。由于积极性的提高，我们班数学成绩的进步是有目共睹的。坚持不懈和踏实认真的态度使我们的历史学科始终保持着领先的地位。语文和地理学科的成绩也比较稳定。但是英语和政治是我们的薄弱学科。有句话说：</a:t>
            </a:r>
            <a:r>
              <a:rPr lang="en-US" altLang="zh-CN" sz="2800"/>
              <a:t>“</a:t>
            </a:r>
            <a:r>
              <a:rPr lang="zh-CN" altLang="en-US" sz="2800"/>
              <a:t>没有比人更高的山，没有比脚更长的路。</a:t>
            </a:r>
            <a:r>
              <a:rPr lang="en-US" altLang="zh-CN" sz="2800"/>
              <a:t>”</a:t>
            </a:r>
            <a:endParaRPr lang="zh-CN" altLang="en-US" sz="280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1" name="组合 13"/>
          <p:cNvGrpSpPr/>
          <p:nvPr/>
        </p:nvGrpSpPr>
        <p:grpSpPr>
          <a:xfrm>
            <a:off x="11557000" y="6221413"/>
            <a:ext cx="635000" cy="642937"/>
            <a:chOff x="13811" y="-182"/>
            <a:chExt cx="2086" cy="2111"/>
          </a:xfrm>
        </p:grpSpPr>
        <p:pic>
          <p:nvPicPr>
            <p:cNvPr id="25602" name="图片 7"/>
            <p:cNvPicPr/>
            <p:nvPr/>
          </p:nvPicPr>
          <p:blipFill>
            <a:blip r:embed="rId1"/>
            <a:srcRect r="1453"/>
            <a:stretch>
              <a:fillRect/>
            </a:stretch>
          </p:blipFill>
          <p:spPr>
            <a:xfrm>
              <a:off x="13837" y="-161"/>
              <a:ext cx="2060" cy="2091"/>
            </a:xfrm>
            <a:prstGeom prst="rect">
              <a:avLst/>
            </a:prstGeom>
            <a:noFill/>
            <a:ln>
              <a:noFill/>
              <a:miter lim="800000"/>
              <a:headEnd/>
              <a:tailEnd/>
            </a:ln>
          </p:spPr>
        </p:pic>
        <p:pic>
          <p:nvPicPr>
            <p:cNvPr id="25603" name="图片 8"/>
            <p:cNvPicPr/>
            <p:nvPr/>
          </p:nvPicPr>
          <p:blipFill>
            <a:blip r:embed="rId1"/>
            <a:srcRect r="223"/>
            <a:stretch>
              <a:fillRect/>
            </a:stretch>
          </p:blipFill>
          <p:spPr>
            <a:xfrm>
              <a:off x="13811" y="-182"/>
              <a:ext cx="2086" cy="2091"/>
            </a:xfrm>
            <a:prstGeom prst="rect">
              <a:avLst/>
            </a:prstGeom>
            <a:noFill/>
            <a:ln>
              <a:noFill/>
              <a:miter lim="800000"/>
              <a:headEnd/>
              <a:tailEnd/>
            </a:ln>
          </p:spPr>
        </p:pic>
      </p:grpSp>
      <p:sp>
        <p:nvSpPr>
          <p:cNvPr id="25604" name="文本框 6"/>
          <p:cNvSpPr txBox="1"/>
          <p:nvPr/>
        </p:nvSpPr>
        <p:spPr>
          <a:xfrm>
            <a:off x="1854200" y="699770"/>
            <a:ext cx="4867275" cy="428625"/>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2800">
                <a:solidFill>
                  <a:srgbClr val="C00000"/>
                </a:solidFill>
                <a:latin typeface="Calibri" panose="020F0502020204030204"/>
                <a:ea typeface="微软雅黑" panose="020B0503020204020204" charset="-122"/>
              </a:rPr>
              <a:t>操场</a:t>
            </a:r>
            <a:endParaRPr lang="zh-CN" altLang="en-US" sz="2800">
              <a:solidFill>
                <a:srgbClr val="C00000"/>
              </a:solidFill>
              <a:latin typeface="Calibri" panose="020F0502020204030204"/>
              <a:ea typeface="微软雅黑" panose="020B0503020204020204" charset="-122"/>
            </a:endParaRPr>
          </a:p>
        </p:txBody>
      </p:sp>
      <p:pic>
        <p:nvPicPr>
          <p:cNvPr id="25605" name="图片 12"/>
          <p:cNvPicPr/>
          <p:nvPr/>
        </p:nvPicPr>
        <p:blipFill>
          <a:blip r:embed="rId2"/>
          <a:stretch>
            <a:fillRect/>
          </a:stretch>
        </p:blipFill>
        <p:spPr>
          <a:xfrm>
            <a:off x="839470" y="447675"/>
            <a:ext cx="914400" cy="1111250"/>
          </a:xfrm>
          <a:prstGeom prst="rect">
            <a:avLst/>
          </a:prstGeom>
          <a:noFill/>
          <a:ln>
            <a:noFill/>
            <a:miter lim="800000"/>
            <a:headEnd/>
            <a:tailEnd/>
          </a:ln>
        </p:spPr>
      </p:pic>
      <p:pic>
        <p:nvPicPr>
          <p:cNvPr id="25607" name="图片 2"/>
          <p:cNvPicPr/>
          <p:nvPr/>
        </p:nvPicPr>
        <p:blipFill>
          <a:blip r:embed="rId3"/>
          <a:stretch>
            <a:fillRect/>
          </a:stretch>
        </p:blipFill>
        <p:spPr>
          <a:xfrm>
            <a:off x="9119870" y="1916748"/>
            <a:ext cx="2174875" cy="3635375"/>
          </a:xfrm>
          <a:prstGeom prst="rect">
            <a:avLst/>
          </a:prstGeom>
          <a:noFill/>
          <a:ln>
            <a:noFill/>
            <a:miter lim="800000"/>
            <a:headEnd/>
            <a:tailEnd/>
          </a:ln>
        </p:spPr>
      </p:pic>
      <p:sp>
        <p:nvSpPr>
          <p:cNvPr id="2" name="文本框 1"/>
          <p:cNvSpPr txBox="1"/>
          <p:nvPr/>
        </p:nvSpPr>
        <p:spPr>
          <a:xfrm>
            <a:off x="1703705" y="1772285"/>
            <a:ext cx="6269990" cy="1957705"/>
          </a:xfrm>
          <a:prstGeom prst="rect">
            <a:avLst/>
          </a:prstGeom>
          <a:noFill/>
        </p:spPr>
        <p:txBody>
          <a:bodyPr wrap="square" rtlCol="0" anchor="t">
            <a:noAutofit/>
          </a:bodyPr>
          <a:lstStyle/>
          <a:p>
            <a:r>
              <a:rPr lang="zh-CN" altLang="en-US" sz="2800"/>
              <a:t>在学校组织的校运动会、校生活技能大赛、校技能大赛中，我班级表现出色拿了许多</a:t>
            </a:r>
            <a:r>
              <a:rPr lang="en-US" altLang="zh-CN" sz="2800"/>
              <a:t> </a:t>
            </a:r>
            <a:r>
              <a:rPr lang="zh-CN" altLang="en-US" sz="2800"/>
              <a:t>一、二、三等奖</a:t>
            </a:r>
            <a:r>
              <a:rPr lang="en-US" altLang="zh-CN" sz="2800"/>
              <a:t> </a:t>
            </a:r>
            <a:r>
              <a:rPr lang="zh-CN" altLang="en-US" sz="2800"/>
              <a:t>同时也在这个过程中使得同学有了自我展示的机会。在这样的活跃氛围中，班级也发挥了自己的特色，我们班级倡导</a:t>
            </a:r>
            <a:r>
              <a:rPr lang="en-US" altLang="zh-CN" sz="2800"/>
              <a:t>“</a:t>
            </a:r>
            <a:r>
              <a:rPr lang="zh-CN" altLang="en-US" sz="2800"/>
              <a:t>该玩则玩，该学则学</a:t>
            </a:r>
            <a:r>
              <a:rPr lang="en-US" altLang="zh-CN" sz="2800"/>
              <a:t>”</a:t>
            </a:r>
            <a:r>
              <a:rPr lang="zh-CN" altLang="en-US" sz="2800"/>
              <a:t>的原则。这样也在校园活动中使得同学的积极性得以提高，积极踊跃的投入到活动中去。</a:t>
            </a:r>
            <a:endParaRPr lang="zh-CN" altLang="en-US" sz="280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组合 13"/>
          <p:cNvGrpSpPr/>
          <p:nvPr/>
        </p:nvGrpSpPr>
        <p:grpSpPr>
          <a:xfrm>
            <a:off x="11557000" y="6221413"/>
            <a:ext cx="635000" cy="642937"/>
            <a:chOff x="13811" y="-182"/>
            <a:chExt cx="2086" cy="2111"/>
          </a:xfrm>
        </p:grpSpPr>
        <p:pic>
          <p:nvPicPr>
            <p:cNvPr id="19458" name="图片 7"/>
            <p:cNvPicPr/>
            <p:nvPr/>
          </p:nvPicPr>
          <p:blipFill>
            <a:blip r:embed="rId1"/>
            <a:srcRect r="1453"/>
            <a:stretch>
              <a:fillRect/>
            </a:stretch>
          </p:blipFill>
          <p:spPr>
            <a:xfrm>
              <a:off x="13837" y="-161"/>
              <a:ext cx="2060" cy="2091"/>
            </a:xfrm>
            <a:prstGeom prst="rect">
              <a:avLst/>
            </a:prstGeom>
            <a:noFill/>
            <a:ln>
              <a:noFill/>
              <a:miter lim="800000"/>
              <a:headEnd/>
              <a:tailEnd/>
            </a:ln>
          </p:spPr>
        </p:pic>
        <p:pic>
          <p:nvPicPr>
            <p:cNvPr id="19459" name="图片 8"/>
            <p:cNvPicPr/>
            <p:nvPr/>
          </p:nvPicPr>
          <p:blipFill>
            <a:blip r:embed="rId1"/>
            <a:srcRect r="223"/>
            <a:stretch>
              <a:fillRect/>
            </a:stretch>
          </p:blipFill>
          <p:spPr>
            <a:xfrm>
              <a:off x="13811" y="-182"/>
              <a:ext cx="2086" cy="2091"/>
            </a:xfrm>
            <a:prstGeom prst="rect">
              <a:avLst/>
            </a:prstGeom>
            <a:noFill/>
            <a:ln>
              <a:noFill/>
              <a:miter lim="800000"/>
              <a:headEnd/>
              <a:tailEnd/>
            </a:ln>
          </p:spPr>
        </p:pic>
      </p:grpSp>
      <p:sp>
        <p:nvSpPr>
          <p:cNvPr id="19460" name="文本框 6"/>
          <p:cNvSpPr txBox="1"/>
          <p:nvPr/>
        </p:nvSpPr>
        <p:spPr>
          <a:xfrm>
            <a:off x="1680845" y="864235"/>
            <a:ext cx="5040630" cy="626110"/>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2800">
                <a:solidFill>
                  <a:srgbClr val="C00000"/>
                </a:solidFill>
                <a:latin typeface="Calibri" panose="020F0502020204030204"/>
                <a:ea typeface="微软雅黑" panose="020B0503020204020204" charset="-122"/>
              </a:rPr>
              <a:t>宿舍</a:t>
            </a:r>
            <a:endParaRPr lang="zh-CN" altLang="en-US" sz="2800">
              <a:solidFill>
                <a:srgbClr val="C00000"/>
              </a:solidFill>
              <a:latin typeface="Calibri" panose="020F0502020204030204"/>
              <a:ea typeface="微软雅黑" panose="020B0503020204020204" charset="-122"/>
            </a:endParaRPr>
          </a:p>
        </p:txBody>
      </p:sp>
      <p:pic>
        <p:nvPicPr>
          <p:cNvPr id="19461" name="图片 12"/>
          <p:cNvPicPr/>
          <p:nvPr/>
        </p:nvPicPr>
        <p:blipFill>
          <a:blip r:embed="rId2"/>
          <a:stretch>
            <a:fillRect/>
          </a:stretch>
        </p:blipFill>
        <p:spPr>
          <a:xfrm>
            <a:off x="936625" y="447675"/>
            <a:ext cx="914400" cy="1111250"/>
          </a:xfrm>
          <a:prstGeom prst="rect">
            <a:avLst/>
          </a:prstGeom>
          <a:noFill/>
          <a:ln>
            <a:noFill/>
            <a:miter lim="800000"/>
            <a:headEnd/>
            <a:tailEnd/>
          </a:ln>
        </p:spPr>
      </p:pic>
      <p:pic>
        <p:nvPicPr>
          <p:cNvPr id="2" name="Picture 2"/>
          <p:cNvPicPr>
            <a:picLocks noChangeAspect="1"/>
          </p:cNvPicPr>
          <p:nvPr/>
        </p:nvPicPr>
        <p:blipFill>
          <a:blip r:embed="rId3"/>
          <a:stretch>
            <a:fillRect/>
          </a:stretch>
        </p:blipFill>
        <p:spPr>
          <a:xfrm flipH="1">
            <a:off x="11264900" y="11557000"/>
            <a:ext cx="0" cy="0"/>
          </a:xfrm>
          <a:prstGeom prst="rect">
            <a:avLst/>
          </a:prstGeom>
          <a:ln>
            <a:noFill/>
          </a:ln>
        </p:spPr>
      </p:pic>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t="16667" b="14316"/>
          <a:stretch>
            <a:fillRect/>
          </a:stretch>
        </p:blipFill>
        <p:spPr bwMode="auto">
          <a:xfrm>
            <a:off x="9408226" y="1052865"/>
            <a:ext cx="2110740" cy="163258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1680845" y="1900555"/>
            <a:ext cx="7463155" cy="2404745"/>
          </a:xfrm>
          <a:prstGeom prst="rect">
            <a:avLst/>
          </a:prstGeom>
          <a:noFill/>
        </p:spPr>
        <p:txBody>
          <a:bodyPr wrap="square" rtlCol="0" anchor="t">
            <a:noAutofit/>
          </a:bodyPr>
          <a:lstStyle/>
          <a:p>
            <a:r>
              <a:rPr lang="zh-CN" altLang="en-US" sz="3200"/>
              <a:t>各个值日小组认真负责，把班级维护的干净、整洁，在值日中，各位组长负起了责任，也调动了同学们的劳动积极性，同时发挥了领导、协调和监督的作用。本学期，全体男同学在劳动中义不容辞，无怨无悔，表现尤其突出，在扫雪劳动中，他们顶风雪，冒严寒，一不怕苦，二不怕死，令人尤其感动。</a:t>
            </a:r>
            <a:endParaRPr lang="zh-CN" altLang="en-US" sz="320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圆角矩形 1"/>
          <p:cNvSpPr/>
          <p:nvPr/>
        </p:nvSpPr>
        <p:spPr>
          <a:xfrm>
            <a:off x="1621155" y="3068955"/>
            <a:ext cx="2933700" cy="1108710"/>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hangingPunct="0"/>
            <a:r>
              <a:rPr lang="en-US" altLang="zh-CN" sz="2800">
                <a:solidFill>
                  <a:srgbClr val="FFFFFF"/>
                </a:solidFill>
                <a:latin typeface="Calibri" panose="020F0502020204030204"/>
                <a:ea typeface="微软雅黑" panose="020B0503020204020204" charset="-122"/>
              </a:rPr>
              <a:t>1  </a:t>
            </a:r>
            <a:r>
              <a:rPr sz="2800">
                <a:solidFill>
                  <a:srgbClr val="FFFFFF"/>
                </a:solidFill>
                <a:latin typeface="Calibri" panose="020F0502020204030204"/>
                <a:ea typeface="微软雅黑" panose="020B0503020204020204" charset="-122"/>
              </a:rPr>
              <a:t>值周班长发言</a:t>
            </a:r>
            <a:endParaRPr sz="2800">
              <a:solidFill>
                <a:srgbClr val="FFFFFF"/>
              </a:solidFill>
              <a:latin typeface="Calibri" panose="020F0502020204030204"/>
              <a:ea typeface="微软雅黑" panose="020B0503020204020204" charset="-122"/>
            </a:endParaRPr>
          </a:p>
        </p:txBody>
      </p:sp>
      <p:sp>
        <p:nvSpPr>
          <p:cNvPr id="13315" name="圆角矩形 2"/>
          <p:cNvSpPr/>
          <p:nvPr/>
        </p:nvSpPr>
        <p:spPr>
          <a:xfrm>
            <a:off x="3150870" y="4618990"/>
            <a:ext cx="2843530" cy="1127760"/>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hangingPunct="0"/>
            <a:r>
              <a:rPr lang="en-US" altLang="zh-CN" sz="2800">
                <a:solidFill>
                  <a:srgbClr val="FFFFFF"/>
                </a:solidFill>
                <a:latin typeface="Calibri" panose="020F0502020204030204"/>
                <a:ea typeface="微软雅黑" panose="020B0503020204020204" charset="-122"/>
              </a:rPr>
              <a:t>2   </a:t>
            </a:r>
            <a:r>
              <a:rPr lang="zh-CN" altLang="en-US" sz="2800">
                <a:solidFill>
                  <a:srgbClr val="FFFFFF"/>
                </a:solidFill>
                <a:latin typeface="Calibri" panose="020F0502020204030204"/>
                <a:ea typeface="微软雅黑" panose="020B0503020204020204" charset="-122"/>
              </a:rPr>
              <a:t>奖惩环节</a:t>
            </a:r>
            <a:endParaRPr lang="zh-CN" altLang="en-US" sz="2800">
              <a:solidFill>
                <a:srgbClr val="FFFFFF"/>
              </a:solidFill>
              <a:latin typeface="Calibri" panose="020F0502020204030204"/>
              <a:ea typeface="微软雅黑" panose="020B0503020204020204" charset="-122"/>
            </a:endParaRPr>
          </a:p>
        </p:txBody>
      </p:sp>
      <p:sp>
        <p:nvSpPr>
          <p:cNvPr id="13316" name="圆角矩形 3"/>
          <p:cNvSpPr/>
          <p:nvPr/>
        </p:nvSpPr>
        <p:spPr>
          <a:xfrm>
            <a:off x="6694170" y="4618355"/>
            <a:ext cx="2830195" cy="1089660"/>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hangingPunct="0"/>
            <a:r>
              <a:rPr lang="en-US" altLang="zh-CN" sz="2800">
                <a:solidFill>
                  <a:srgbClr val="FFFFFF"/>
                </a:solidFill>
                <a:latin typeface="Calibri" panose="020F0502020204030204"/>
                <a:ea typeface="微软雅黑" panose="020B0503020204020204" charset="-122"/>
              </a:rPr>
              <a:t>3   </a:t>
            </a:r>
            <a:r>
              <a:rPr lang="zh-CN" altLang="en-US" sz="2800">
                <a:solidFill>
                  <a:srgbClr val="FFFFFF"/>
                </a:solidFill>
                <a:latin typeface="Calibri" panose="020F0502020204030204"/>
                <a:ea typeface="微软雅黑" panose="020B0503020204020204" charset="-122"/>
              </a:rPr>
              <a:t>游戏环节</a:t>
            </a:r>
            <a:endParaRPr lang="zh-CN" altLang="en-US" sz="2800">
              <a:solidFill>
                <a:srgbClr val="FFFFFF"/>
              </a:solidFill>
              <a:latin typeface="Calibri" panose="020F0502020204030204"/>
              <a:ea typeface="微软雅黑" panose="020B0503020204020204" charset="-122"/>
            </a:endParaRPr>
          </a:p>
        </p:txBody>
      </p:sp>
      <p:sp>
        <p:nvSpPr>
          <p:cNvPr id="13317" name="圆角矩形 4"/>
          <p:cNvSpPr/>
          <p:nvPr/>
        </p:nvSpPr>
        <p:spPr>
          <a:xfrm>
            <a:off x="7882890" y="2957830"/>
            <a:ext cx="2797810" cy="1163320"/>
          </a:xfrm>
          <a:prstGeom prst="roundRect">
            <a:avLst/>
          </a:prstGeom>
          <a:solidFill>
            <a:srgbClr val="C00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fontAlgn="base" hangingPunct="0"/>
            <a:r>
              <a:rPr lang="en-US" altLang="zh-CN" sz="2800">
                <a:solidFill>
                  <a:srgbClr val="FFFFFF"/>
                </a:solidFill>
                <a:latin typeface="Calibri" panose="020F0502020204030204"/>
                <a:ea typeface="微软雅黑" panose="020B0503020204020204" charset="-122"/>
              </a:rPr>
              <a:t>4  </a:t>
            </a:r>
            <a:r>
              <a:rPr sz="2800">
                <a:solidFill>
                  <a:srgbClr val="FFFFFF"/>
                </a:solidFill>
                <a:latin typeface="Calibri" panose="020F0502020204030204"/>
                <a:ea typeface="微软雅黑" panose="020B0503020204020204" charset="-122"/>
              </a:rPr>
              <a:t>班主任总结</a:t>
            </a:r>
            <a:endParaRPr sz="2800">
              <a:solidFill>
                <a:srgbClr val="FFFFFF"/>
              </a:solidFill>
              <a:latin typeface="Calibri" panose="020F0502020204030204"/>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ppt_x</p:attrName>
                                        </p:attrNameLst>
                                      </p:cBhvr>
                                      <p:tavLst>
                                        <p:tav tm="0">
                                          <p:val>
                                            <p:strVal val="#ppt_x"/>
                                          </p:val>
                                        </p:tav>
                                        <p:tav tm="100000">
                                          <p:val>
                                            <p:strVal val="#ppt_x"/>
                                          </p:val>
                                        </p:tav>
                                      </p:tavLst>
                                    </p:anim>
                                    <p:anim calcmode="lin" valueType="num">
                                      <p:cBhvr>
                                        <p:cTn id="8" dur="500" fill="hold"/>
                                        <p:tgtEl>
                                          <p:spTgt spid="133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 calcmode="lin" valueType="num">
                                      <p:cBhvr>
                                        <p:cTn id="12" dur="500" fill="hold"/>
                                        <p:tgtEl>
                                          <p:spTgt spid="13315"/>
                                        </p:tgtEl>
                                        <p:attrNameLst>
                                          <p:attrName>ppt_x</p:attrName>
                                        </p:attrNameLst>
                                      </p:cBhvr>
                                      <p:tavLst>
                                        <p:tav tm="0">
                                          <p:val>
                                            <p:strVal val="#ppt_x"/>
                                          </p:val>
                                        </p:tav>
                                        <p:tav tm="100000">
                                          <p:val>
                                            <p:strVal val="#ppt_x"/>
                                          </p:val>
                                        </p:tav>
                                      </p:tavLst>
                                    </p:anim>
                                    <p:anim calcmode="lin" valueType="num">
                                      <p:cBhvr>
                                        <p:cTn id="13" dur="500" fill="hold"/>
                                        <p:tgtEl>
                                          <p:spTgt spid="133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316"/>
                                        </p:tgtEl>
                                        <p:attrNameLst>
                                          <p:attrName>style.visibility</p:attrName>
                                        </p:attrNameLst>
                                      </p:cBhvr>
                                      <p:to>
                                        <p:strVal val="visible"/>
                                      </p:to>
                                    </p:set>
                                    <p:anim calcmode="lin" valueType="num">
                                      <p:cBhvr>
                                        <p:cTn id="17" dur="500" fill="hold"/>
                                        <p:tgtEl>
                                          <p:spTgt spid="13316"/>
                                        </p:tgtEl>
                                        <p:attrNameLst>
                                          <p:attrName>ppt_x</p:attrName>
                                        </p:attrNameLst>
                                      </p:cBhvr>
                                      <p:tavLst>
                                        <p:tav tm="0">
                                          <p:val>
                                            <p:strVal val="#ppt_x"/>
                                          </p:val>
                                        </p:tav>
                                        <p:tav tm="100000">
                                          <p:val>
                                            <p:strVal val="#ppt_x"/>
                                          </p:val>
                                        </p:tav>
                                      </p:tavLst>
                                    </p:anim>
                                    <p:anim calcmode="lin" valueType="num">
                                      <p:cBhvr>
                                        <p:cTn id="18" dur="500" fill="hold"/>
                                        <p:tgtEl>
                                          <p:spTgt spid="133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3317"/>
                                        </p:tgtEl>
                                        <p:attrNameLst>
                                          <p:attrName>style.visibility</p:attrName>
                                        </p:attrNameLst>
                                      </p:cBhvr>
                                      <p:to>
                                        <p:strVal val="visible"/>
                                      </p:to>
                                    </p:set>
                                    <p:anim calcmode="lin" valueType="num">
                                      <p:cBhvr>
                                        <p:cTn id="22" dur="500" fill="hold"/>
                                        <p:tgtEl>
                                          <p:spTgt spid="13317"/>
                                        </p:tgtEl>
                                        <p:attrNameLst>
                                          <p:attrName>ppt_x</p:attrName>
                                        </p:attrNameLst>
                                      </p:cBhvr>
                                      <p:tavLst>
                                        <p:tav tm="0">
                                          <p:val>
                                            <p:strVal val="#ppt_x"/>
                                          </p:val>
                                        </p:tav>
                                        <p:tav tm="100000">
                                          <p:val>
                                            <p:strVal val="#ppt_x"/>
                                          </p:val>
                                        </p:tav>
                                      </p:tavLst>
                                    </p:anim>
                                    <p:anim calcmode="lin" valueType="num">
                                      <p:cBhvr>
                                        <p:cTn id="23"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animBg="1"/>
      <p:bldP spid="13316" grpId="0" animBg="1"/>
      <p:bldP spid="133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5725" y="2670175"/>
            <a:ext cx="7181850" cy="2600960"/>
          </a:xfrm>
          <a:prstGeom prst="rect">
            <a:avLst/>
          </a:prstGeom>
          <a:noFill/>
        </p:spPr>
        <p:txBody>
          <a:bodyPr wrap="square" rtlCol="0">
            <a:noAutofit/>
          </a:bodyPr>
          <a:lstStyle/>
          <a:p>
            <a:pPr lvl="0">
              <a:lnSpc>
                <a:spcPct val="140000"/>
              </a:lnSpc>
            </a:pPr>
            <a:r>
              <a:rPr lang="zh-CN" altLang="en-US" sz="2800">
                <a:sym typeface="+mn-ea"/>
              </a:rPr>
              <a:t>“</a:t>
            </a:r>
            <a:r>
              <a:rPr lang="zh-CN" altLang="en-US" sz="2800" b="1">
                <a:sym typeface="+mn-ea"/>
              </a:rPr>
              <a:t>百舸争流奋楫者先，千帆竞发勇进者胜”</a:t>
            </a:r>
            <a:endParaRPr lang="zh-CN" altLang="en-US" sz="2800" b="1">
              <a:sym typeface="+mn-ea"/>
            </a:endParaRPr>
          </a:p>
          <a:p>
            <a:pPr lvl="0">
              <a:lnSpc>
                <a:spcPct val="140000"/>
              </a:lnSpc>
            </a:pPr>
            <a:r>
              <a:rPr lang="zh-CN" altLang="en-US" sz="2800">
                <a:sym typeface="+mn-ea"/>
              </a:rPr>
              <a:t>希望同学们借助德育要求不断改善自己，养成良好的行为习惯，掌握在学习与生活中的主动权！</a:t>
            </a:r>
            <a:endParaRPr lang="zh-CN" altLang="en-US" sz="2800"/>
          </a:p>
        </p:txBody>
      </p:sp>
      <p:sp>
        <p:nvSpPr>
          <p:cNvPr id="14340" name="文本框 2"/>
          <p:cNvSpPr txBox="1"/>
          <p:nvPr/>
        </p:nvSpPr>
        <p:spPr>
          <a:xfrm>
            <a:off x="1562100" y="1395413"/>
            <a:ext cx="660400" cy="70675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4000">
                <a:latin typeface="华文中宋" panose="02010600040101010101" charset="-122"/>
                <a:ea typeface="华文中宋" panose="02010600040101010101" charset="-122"/>
              </a:rPr>
              <a:t>收</a:t>
            </a:r>
            <a:endParaRPr lang="zh-CN" altLang="en-US" sz="4000">
              <a:latin typeface="华文中宋" panose="02010600040101010101" charset="-122"/>
              <a:ea typeface="华文中宋" panose="02010600040101010101" charset="-122"/>
            </a:endParaRPr>
          </a:p>
        </p:txBody>
      </p:sp>
      <p:sp>
        <p:nvSpPr>
          <p:cNvPr id="14341" name="文本框 3"/>
          <p:cNvSpPr txBox="1"/>
          <p:nvPr/>
        </p:nvSpPr>
        <p:spPr>
          <a:xfrm>
            <a:off x="3086100" y="1382713"/>
            <a:ext cx="660400" cy="64516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3600">
                <a:latin typeface="华文中宋" panose="02010600040101010101" charset="-122"/>
                <a:ea typeface="华文中宋" panose="02010600040101010101" charset="-122"/>
              </a:rPr>
              <a:t>获</a:t>
            </a:r>
            <a:endParaRPr lang="zh-CN" altLang="en-US" sz="3600">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5" name="组合 13"/>
          <p:cNvGrpSpPr/>
          <p:nvPr/>
        </p:nvGrpSpPr>
        <p:grpSpPr>
          <a:xfrm>
            <a:off x="11557000" y="6221413"/>
            <a:ext cx="635000" cy="642937"/>
            <a:chOff x="13811" y="-182"/>
            <a:chExt cx="2086" cy="2111"/>
          </a:xfrm>
        </p:grpSpPr>
        <p:pic>
          <p:nvPicPr>
            <p:cNvPr id="16386" name="图片 7"/>
            <p:cNvPicPr/>
            <p:nvPr/>
          </p:nvPicPr>
          <p:blipFill>
            <a:blip r:embed="rId1"/>
            <a:srcRect r="1453"/>
            <a:stretch>
              <a:fillRect/>
            </a:stretch>
          </p:blipFill>
          <p:spPr>
            <a:xfrm>
              <a:off x="13837" y="-161"/>
              <a:ext cx="2060" cy="2091"/>
            </a:xfrm>
            <a:prstGeom prst="rect">
              <a:avLst/>
            </a:prstGeom>
            <a:noFill/>
            <a:ln>
              <a:noFill/>
              <a:miter lim="800000"/>
              <a:headEnd/>
              <a:tailEnd/>
            </a:ln>
          </p:spPr>
        </p:pic>
        <p:pic>
          <p:nvPicPr>
            <p:cNvPr id="16387" name="图片 8"/>
            <p:cNvPicPr/>
            <p:nvPr/>
          </p:nvPicPr>
          <p:blipFill>
            <a:blip r:embed="rId1"/>
            <a:srcRect r="223"/>
            <a:stretch>
              <a:fillRect/>
            </a:stretch>
          </p:blipFill>
          <p:spPr>
            <a:xfrm>
              <a:off x="13811" y="-182"/>
              <a:ext cx="2086" cy="2091"/>
            </a:xfrm>
            <a:prstGeom prst="rect">
              <a:avLst/>
            </a:prstGeom>
            <a:noFill/>
            <a:ln>
              <a:noFill/>
              <a:miter lim="800000"/>
              <a:headEnd/>
              <a:tailEnd/>
            </a:ln>
          </p:spPr>
        </p:pic>
      </p:grpSp>
      <p:sp>
        <p:nvSpPr>
          <p:cNvPr id="16388" name="文本框 6"/>
          <p:cNvSpPr txBox="1"/>
          <p:nvPr/>
        </p:nvSpPr>
        <p:spPr>
          <a:xfrm>
            <a:off x="1800860" y="1202690"/>
            <a:ext cx="4920615" cy="501650"/>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2800">
                <a:solidFill>
                  <a:srgbClr val="C00000"/>
                </a:solidFill>
                <a:latin typeface="Calibri" panose="020F0502020204030204"/>
                <a:ea typeface="微软雅黑" panose="020B0503020204020204" charset="-122"/>
              </a:rPr>
              <a:t>接下来的时间里：</a:t>
            </a:r>
            <a:endParaRPr lang="zh-CN" altLang="en-US" sz="2800">
              <a:solidFill>
                <a:srgbClr val="C00000"/>
              </a:solidFill>
              <a:latin typeface="Calibri" panose="020F0502020204030204"/>
              <a:ea typeface="微软雅黑" panose="020B0503020204020204" charset="-122"/>
            </a:endParaRPr>
          </a:p>
        </p:txBody>
      </p:sp>
      <p:pic>
        <p:nvPicPr>
          <p:cNvPr id="16389" name="图片 9"/>
          <p:cNvPicPr/>
          <p:nvPr>
            <p:custDataLst>
              <p:tags r:id="rId2"/>
            </p:custDataLst>
          </p:nvPr>
        </p:nvPicPr>
        <p:blipFill>
          <a:blip r:embed="rId3"/>
          <a:stretch>
            <a:fillRect/>
          </a:stretch>
        </p:blipFill>
        <p:spPr>
          <a:xfrm>
            <a:off x="1993900" y="2165350"/>
            <a:ext cx="2422525" cy="2303463"/>
          </a:xfrm>
          <a:prstGeom prst="rect">
            <a:avLst/>
          </a:prstGeom>
          <a:noFill/>
          <a:ln>
            <a:noFill/>
            <a:miter lim="800000"/>
            <a:headEnd/>
            <a:tailEnd/>
          </a:ln>
        </p:spPr>
      </p:pic>
      <p:pic>
        <p:nvPicPr>
          <p:cNvPr id="16390" name="图片 11"/>
          <p:cNvPicPr/>
          <p:nvPr>
            <p:custDataLst>
              <p:tags r:id="rId4"/>
            </p:custDataLst>
          </p:nvPr>
        </p:nvPicPr>
        <p:blipFill>
          <a:blip r:embed="rId5"/>
          <a:stretch>
            <a:fillRect/>
          </a:stretch>
        </p:blipFill>
        <p:spPr>
          <a:xfrm>
            <a:off x="5508625" y="2128838"/>
            <a:ext cx="2225675" cy="2224087"/>
          </a:xfrm>
          <a:prstGeom prst="rect">
            <a:avLst/>
          </a:prstGeom>
          <a:noFill/>
          <a:ln>
            <a:noFill/>
            <a:miter lim="800000"/>
            <a:headEnd/>
            <a:tailEnd/>
          </a:ln>
        </p:spPr>
      </p:pic>
      <p:pic>
        <p:nvPicPr>
          <p:cNvPr id="16391" name="图片 12"/>
          <p:cNvPicPr/>
          <p:nvPr/>
        </p:nvPicPr>
        <p:blipFill>
          <a:blip r:embed="rId6"/>
          <a:stretch>
            <a:fillRect/>
          </a:stretch>
        </p:blipFill>
        <p:spPr>
          <a:xfrm>
            <a:off x="936625" y="447675"/>
            <a:ext cx="914400" cy="1111250"/>
          </a:xfrm>
          <a:prstGeom prst="rect">
            <a:avLst/>
          </a:prstGeom>
          <a:noFill/>
          <a:ln>
            <a:noFill/>
            <a:miter lim="800000"/>
            <a:headEnd/>
            <a:tailEnd/>
          </a:ln>
        </p:spPr>
      </p:pic>
      <p:pic>
        <p:nvPicPr>
          <p:cNvPr id="16392" name="图片 14"/>
          <p:cNvPicPr/>
          <p:nvPr>
            <p:custDataLst>
              <p:tags r:id="rId7"/>
            </p:custDataLst>
          </p:nvPr>
        </p:nvPicPr>
        <p:blipFill>
          <a:blip r:embed="rId8"/>
          <a:stretch>
            <a:fillRect/>
          </a:stretch>
        </p:blipFill>
        <p:spPr>
          <a:xfrm>
            <a:off x="8682038" y="2205038"/>
            <a:ext cx="2205037" cy="2071687"/>
          </a:xfrm>
          <a:prstGeom prst="rect">
            <a:avLst/>
          </a:prstGeom>
          <a:noFill/>
          <a:ln>
            <a:noFill/>
            <a:miter lim="800000"/>
            <a:headEnd/>
            <a:tailEnd/>
          </a:ln>
        </p:spPr>
      </p:pic>
      <p:sp>
        <p:nvSpPr>
          <p:cNvPr id="16396" name="文本框 18"/>
          <p:cNvSpPr txBox="1"/>
          <p:nvPr>
            <p:custDataLst>
              <p:tags r:id="rId9"/>
            </p:custDataLst>
          </p:nvPr>
        </p:nvSpPr>
        <p:spPr>
          <a:xfrm>
            <a:off x="1851025" y="5019675"/>
            <a:ext cx="2514600" cy="52197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a:r>
              <a:rPr lang="zh-CN" altLang="en-US" sz="2800" b="1">
                <a:solidFill>
                  <a:srgbClr val="C00000"/>
                </a:solidFill>
                <a:latin typeface="Calibri" panose="020F0502020204030204"/>
                <a:ea typeface="微软雅黑" panose="020B0503020204020204" charset="-122"/>
              </a:rPr>
              <a:t>跑得更快</a:t>
            </a:r>
            <a:endParaRPr lang="zh-CN" altLang="en-US" sz="2800" b="1">
              <a:solidFill>
                <a:srgbClr val="C00000"/>
              </a:solidFill>
              <a:latin typeface="Calibri" panose="020F0502020204030204"/>
              <a:ea typeface="微软雅黑" panose="020B0503020204020204" charset="-122"/>
            </a:endParaRPr>
          </a:p>
        </p:txBody>
      </p:sp>
      <p:sp>
        <p:nvSpPr>
          <p:cNvPr id="16397" name="文本框 19"/>
          <p:cNvSpPr txBox="1"/>
          <p:nvPr>
            <p:custDataLst>
              <p:tags r:id="rId10"/>
            </p:custDataLst>
          </p:nvPr>
        </p:nvSpPr>
        <p:spPr>
          <a:xfrm>
            <a:off x="5364163" y="5019675"/>
            <a:ext cx="2514600" cy="52197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a:r>
              <a:rPr lang="zh-CN" altLang="en-US" sz="2800" b="1">
                <a:solidFill>
                  <a:srgbClr val="C00000"/>
                </a:solidFill>
                <a:latin typeface="Calibri" panose="020F0502020204030204"/>
                <a:ea typeface="微软雅黑" panose="020B0503020204020204" charset="-122"/>
              </a:rPr>
              <a:t>学得更懂</a:t>
            </a:r>
            <a:endParaRPr lang="zh-CN" altLang="en-US" sz="2800" b="1">
              <a:solidFill>
                <a:srgbClr val="C00000"/>
              </a:solidFill>
              <a:latin typeface="Calibri" panose="020F0502020204030204"/>
              <a:ea typeface="微软雅黑" panose="020B0503020204020204" charset="-122"/>
            </a:endParaRPr>
          </a:p>
        </p:txBody>
      </p:sp>
      <p:sp>
        <p:nvSpPr>
          <p:cNvPr id="16398" name="文本框 20"/>
          <p:cNvSpPr txBox="1"/>
          <p:nvPr>
            <p:custDataLst>
              <p:tags r:id="rId11"/>
            </p:custDataLst>
          </p:nvPr>
        </p:nvSpPr>
        <p:spPr>
          <a:xfrm>
            <a:off x="8526463" y="5019675"/>
            <a:ext cx="2516187" cy="52197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a:r>
              <a:rPr lang="zh-CN" altLang="en-US" sz="2800" b="1">
                <a:solidFill>
                  <a:srgbClr val="C00000"/>
                </a:solidFill>
                <a:latin typeface="Calibri" panose="020F0502020204030204"/>
                <a:ea typeface="微软雅黑" panose="020B0503020204020204" charset="-122"/>
              </a:rPr>
              <a:t>快乐更多</a:t>
            </a:r>
            <a:endParaRPr lang="zh-CN" altLang="en-US" sz="2800" b="1">
              <a:solidFill>
                <a:srgbClr val="C00000"/>
              </a:solidFill>
              <a:latin typeface="Calibri" panose="020F0502020204030204"/>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wipe(up)">
                                      <p:cBhvr>
                                        <p:cTn id="7" dur="500"/>
                                        <p:tgtEl>
                                          <p:spTgt spid="1638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6396"/>
                                        </p:tgtEl>
                                        <p:attrNameLst>
                                          <p:attrName>style.visibility</p:attrName>
                                        </p:attrNameLst>
                                      </p:cBhvr>
                                      <p:to>
                                        <p:strVal val="visible"/>
                                      </p:to>
                                    </p:set>
                                    <p:animEffect transition="in" filter="wipe(up)">
                                      <p:cBhvr>
                                        <p:cTn id="10" dur="500"/>
                                        <p:tgtEl>
                                          <p:spTgt spid="1639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6390"/>
                                        </p:tgtEl>
                                        <p:attrNameLst>
                                          <p:attrName>style.visibility</p:attrName>
                                        </p:attrNameLst>
                                      </p:cBhvr>
                                      <p:to>
                                        <p:strVal val="visible"/>
                                      </p:to>
                                    </p:set>
                                    <p:animEffect transition="in" filter="wipe(up)">
                                      <p:cBhvr>
                                        <p:cTn id="15" dur="500"/>
                                        <p:tgtEl>
                                          <p:spTgt spid="16390"/>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6397"/>
                                        </p:tgtEl>
                                        <p:attrNameLst>
                                          <p:attrName>style.visibility</p:attrName>
                                        </p:attrNameLst>
                                      </p:cBhvr>
                                      <p:to>
                                        <p:strVal val="visible"/>
                                      </p:to>
                                    </p:set>
                                    <p:animEffect transition="in" filter="wipe(up)">
                                      <p:cBhvr>
                                        <p:cTn id="18" dur="500"/>
                                        <p:tgtEl>
                                          <p:spTgt spid="1639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6392"/>
                                        </p:tgtEl>
                                        <p:attrNameLst>
                                          <p:attrName>style.visibility</p:attrName>
                                        </p:attrNameLst>
                                      </p:cBhvr>
                                      <p:to>
                                        <p:strVal val="visible"/>
                                      </p:to>
                                    </p:set>
                                    <p:animEffect transition="in" filter="wipe(up)">
                                      <p:cBhvr>
                                        <p:cTn id="23" dur="500"/>
                                        <p:tgtEl>
                                          <p:spTgt spid="16392"/>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6398"/>
                                        </p:tgtEl>
                                        <p:attrNameLst>
                                          <p:attrName>style.visibility</p:attrName>
                                        </p:attrNameLst>
                                      </p:cBhvr>
                                      <p:to>
                                        <p:strVal val="visible"/>
                                      </p:to>
                                    </p:set>
                                    <p:animEffect transition="in" filter="wipe(up)">
                                      <p:cBhvr>
                                        <p:cTn id="26" dur="500"/>
                                        <p:tgtEl>
                                          <p:spTgt spid="16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6" grpId="0"/>
      <p:bldP spid="16397" grpId="0"/>
      <p:bldP spid="1639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6"/>
          <p:cNvPicPr/>
          <p:nvPr/>
        </p:nvPicPr>
        <p:blipFill>
          <a:blip r:embed="rId1"/>
          <a:stretch>
            <a:fillRect/>
          </a:stretch>
        </p:blipFill>
        <p:spPr>
          <a:xfrm>
            <a:off x="838200" y="0"/>
            <a:ext cx="10515600" cy="6740525"/>
          </a:xfrm>
          <a:prstGeom prst="rect">
            <a:avLst/>
          </a:prstGeom>
          <a:noFill/>
          <a:ln>
            <a:noFill/>
            <a:miter lim="800000"/>
            <a:headEnd/>
            <a:tailEnd/>
          </a:ln>
        </p:spPr>
      </p:pic>
      <p:sp>
        <p:nvSpPr>
          <p:cNvPr id="15362" name="文本框 5"/>
          <p:cNvSpPr txBox="1"/>
          <p:nvPr/>
        </p:nvSpPr>
        <p:spPr>
          <a:xfrm>
            <a:off x="3048000" y="4484688"/>
            <a:ext cx="6096000" cy="132207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a:r>
              <a:rPr sz="4000">
                <a:solidFill>
                  <a:srgbClr val="C00000"/>
                </a:solidFill>
                <a:sym typeface="+mn-ea"/>
              </a:rPr>
              <a:t>值周班长发言</a:t>
            </a:r>
            <a:endParaRPr sz="4000">
              <a:solidFill>
                <a:srgbClr val="C00000"/>
              </a:solidFill>
              <a:latin typeface="Calibri" panose="020F0502020204030204"/>
              <a:ea typeface="微软雅黑" panose="020B0503020204020204" charset="-122"/>
            </a:endParaRPr>
          </a:p>
          <a:p>
            <a:pPr lvl="0" algn="ctr"/>
            <a:endParaRPr lang="zh-CN" altLang="en-US" sz="4000">
              <a:solidFill>
                <a:srgbClr val="C00000"/>
              </a:solidFill>
              <a:latin typeface="Calibri" panose="020F0502020204030204"/>
              <a:ea typeface="微软雅黑" panose="020B0503020204020204" charset="-122"/>
              <a:sym typeface="微软雅黑" panose="020B0503020204020204"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组合 13"/>
          <p:cNvGrpSpPr/>
          <p:nvPr/>
        </p:nvGrpSpPr>
        <p:grpSpPr>
          <a:xfrm>
            <a:off x="11557000" y="6221413"/>
            <a:ext cx="635000" cy="642937"/>
            <a:chOff x="13811" y="-182"/>
            <a:chExt cx="2086" cy="2111"/>
          </a:xfrm>
        </p:grpSpPr>
        <p:pic>
          <p:nvPicPr>
            <p:cNvPr id="19458" name="图片 7"/>
            <p:cNvPicPr/>
            <p:nvPr/>
          </p:nvPicPr>
          <p:blipFill>
            <a:blip r:embed="rId1"/>
            <a:srcRect r="1453"/>
            <a:stretch>
              <a:fillRect/>
            </a:stretch>
          </p:blipFill>
          <p:spPr>
            <a:xfrm>
              <a:off x="13837" y="-161"/>
              <a:ext cx="2060" cy="2091"/>
            </a:xfrm>
            <a:prstGeom prst="rect">
              <a:avLst/>
            </a:prstGeom>
            <a:noFill/>
            <a:ln>
              <a:noFill/>
              <a:miter lim="800000"/>
              <a:headEnd/>
              <a:tailEnd/>
            </a:ln>
          </p:spPr>
        </p:pic>
        <p:pic>
          <p:nvPicPr>
            <p:cNvPr id="19459" name="图片 8"/>
            <p:cNvPicPr/>
            <p:nvPr/>
          </p:nvPicPr>
          <p:blipFill>
            <a:blip r:embed="rId1"/>
            <a:srcRect r="223"/>
            <a:stretch>
              <a:fillRect/>
            </a:stretch>
          </p:blipFill>
          <p:spPr>
            <a:xfrm>
              <a:off x="13811" y="-182"/>
              <a:ext cx="2086" cy="2091"/>
            </a:xfrm>
            <a:prstGeom prst="rect">
              <a:avLst/>
            </a:prstGeom>
            <a:noFill/>
            <a:ln>
              <a:noFill/>
              <a:miter lim="800000"/>
              <a:headEnd/>
              <a:tailEnd/>
            </a:ln>
          </p:spPr>
        </p:pic>
      </p:grpSp>
      <p:sp>
        <p:nvSpPr>
          <p:cNvPr id="19460" name="文本框 6"/>
          <p:cNvSpPr txBox="1"/>
          <p:nvPr/>
        </p:nvSpPr>
        <p:spPr>
          <a:xfrm>
            <a:off x="1590040" y="1049655"/>
            <a:ext cx="5131435" cy="509905"/>
          </a:xfrm>
          <a:prstGeom prst="rect">
            <a:avLst/>
          </a:prstGeom>
          <a:noFill/>
          <a:ln>
            <a:noFill/>
            <a:miter lim="800000"/>
          </a:ln>
        </p:spPr>
        <p:txBody>
          <a:bodyPr wrap="square" anchor="t" anchorCtr="0">
            <a:noAutofit/>
            <a:scene3d>
              <a:camera prst="orthographicFront"/>
              <a:lightRig rig="threePt" dir="t"/>
            </a:scene3d>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2800">
                <a:solidFill>
                  <a:schemeClr val="accent1"/>
                </a:solidFill>
                <a:effectLst>
                  <a:outerShdw blurRad="38100" dist="25400" dir="5400000" algn="ctr" rotWithShape="0">
                    <a:srgbClr val="6E747A">
                      <a:alpha val="43000"/>
                    </a:srgbClr>
                  </a:outerShdw>
                </a:effectLst>
                <a:latin typeface="Calibri" panose="020F0502020204030204"/>
                <a:ea typeface="微软雅黑" panose="020B0503020204020204" charset="-122"/>
              </a:rPr>
              <a:t>值周班长：</a:t>
            </a:r>
            <a:r>
              <a:rPr lang="en-US" altLang="zh-CN" sz="2800">
                <a:solidFill>
                  <a:schemeClr val="accent1"/>
                </a:solidFill>
                <a:effectLst>
                  <a:outerShdw blurRad="38100" dist="25400" dir="5400000" algn="ctr" rotWithShape="0">
                    <a:srgbClr val="6E747A">
                      <a:alpha val="43000"/>
                    </a:srgbClr>
                  </a:outerShdw>
                </a:effectLst>
                <a:latin typeface="Calibri" panose="020F0502020204030204"/>
                <a:ea typeface="微软雅黑" panose="020B0503020204020204" charset="-122"/>
              </a:rPr>
              <a:t>xxx</a:t>
            </a:r>
            <a:endParaRPr lang="en-US" altLang="zh-CN" sz="2800">
              <a:solidFill>
                <a:schemeClr val="accent1"/>
              </a:solidFill>
              <a:effectLst>
                <a:outerShdw blurRad="38100" dist="25400" dir="5400000" algn="ctr" rotWithShape="0">
                  <a:srgbClr val="6E747A">
                    <a:alpha val="43000"/>
                  </a:srgbClr>
                </a:outerShdw>
              </a:effectLst>
              <a:latin typeface="Calibri" panose="020F0502020204030204"/>
              <a:ea typeface="微软雅黑" panose="020B0503020204020204" charset="-122"/>
            </a:endParaRPr>
          </a:p>
        </p:txBody>
      </p:sp>
      <p:pic>
        <p:nvPicPr>
          <p:cNvPr id="19461" name="图片 12"/>
          <p:cNvPicPr/>
          <p:nvPr/>
        </p:nvPicPr>
        <p:blipFill>
          <a:blip r:embed="rId2"/>
          <a:stretch>
            <a:fillRect/>
          </a:stretch>
        </p:blipFill>
        <p:spPr>
          <a:xfrm>
            <a:off x="936625" y="447675"/>
            <a:ext cx="914400" cy="1111250"/>
          </a:xfrm>
          <a:prstGeom prst="rect">
            <a:avLst/>
          </a:prstGeom>
          <a:noFill/>
          <a:ln>
            <a:noFill/>
            <a:miter lim="800000"/>
            <a:headEnd/>
            <a:tailEnd/>
          </a:ln>
        </p:spPr>
      </p:pic>
      <p:pic>
        <p:nvPicPr>
          <p:cNvPr id="19463" name="图片 2"/>
          <p:cNvPicPr/>
          <p:nvPr/>
        </p:nvPicPr>
        <p:blipFill>
          <a:blip r:embed="rId3"/>
          <a:stretch>
            <a:fillRect/>
          </a:stretch>
        </p:blipFill>
        <p:spPr>
          <a:xfrm>
            <a:off x="8328025" y="908368"/>
            <a:ext cx="3894138" cy="3894137"/>
          </a:xfrm>
          <a:prstGeom prst="rect">
            <a:avLst/>
          </a:prstGeom>
          <a:noFill/>
          <a:ln>
            <a:noFill/>
            <a:miter lim="800000"/>
            <a:headEnd/>
            <a:tailEnd/>
          </a:ln>
        </p:spPr>
      </p:pic>
      <p:pic>
        <p:nvPicPr>
          <p:cNvPr id="2" name="Picture 2"/>
          <p:cNvPicPr>
            <a:picLocks noChangeAspect="1"/>
          </p:cNvPicPr>
          <p:nvPr/>
        </p:nvPicPr>
        <p:blipFill>
          <a:blip r:embed="rId4"/>
          <a:stretch>
            <a:fillRect/>
          </a:stretch>
        </p:blipFill>
        <p:spPr>
          <a:xfrm flipH="1">
            <a:off x="11264900" y="11557000"/>
            <a:ext cx="0" cy="0"/>
          </a:xfrm>
          <a:prstGeom prst="rect">
            <a:avLst/>
          </a:prstGeom>
          <a:ln>
            <a:noFill/>
          </a:ln>
        </p:spPr>
      </p:pic>
      <p:sp>
        <p:nvSpPr>
          <p:cNvPr id="14339" name="文本框 1"/>
          <p:cNvSpPr txBox="1"/>
          <p:nvPr/>
        </p:nvSpPr>
        <p:spPr>
          <a:xfrm>
            <a:off x="1124585" y="1548130"/>
            <a:ext cx="9384030" cy="4286250"/>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nSpc>
                <a:spcPct val="160000"/>
              </a:lnSpc>
            </a:pPr>
            <a:r>
              <a:rPr lang="zh-CN" altLang="en-US" sz="2400">
                <a:latin typeface="Calibri" panose="020F0502020204030204"/>
                <a:ea typeface="微软雅黑" panose="020B0503020204020204" charset="-122"/>
              </a:rPr>
              <a:t>总体情况良好。</a:t>
            </a:r>
            <a:endParaRPr lang="zh-CN" altLang="en-US" sz="2400">
              <a:latin typeface="Calibri" panose="020F0502020204030204"/>
              <a:ea typeface="微软雅黑" panose="020B0503020204020204" charset="-122"/>
            </a:endParaRPr>
          </a:p>
          <a:p>
            <a:pPr lvl="0">
              <a:lnSpc>
                <a:spcPct val="160000"/>
              </a:lnSpc>
            </a:pPr>
            <a:r>
              <a:rPr sz="2400">
                <a:solidFill>
                  <a:schemeClr val="accent2">
                    <a:lumMod val="75000"/>
                  </a:schemeClr>
                </a:solidFill>
                <a:latin typeface="Calibri" panose="020F0502020204030204"/>
                <a:ea typeface="微软雅黑" panose="020B0503020204020204" charset="-122"/>
              </a:rPr>
              <a:t>优点：</a:t>
            </a:r>
            <a:r>
              <a:rPr lang="en-US" altLang="zh-CN" sz="2400">
                <a:solidFill>
                  <a:schemeClr val="accent2">
                    <a:lumMod val="75000"/>
                  </a:schemeClr>
                </a:solidFill>
                <a:latin typeface="Calibri" panose="020F0502020204030204"/>
                <a:ea typeface="微软雅黑" panose="020B0503020204020204" charset="-122"/>
              </a:rPr>
              <a:t>1.</a:t>
            </a:r>
            <a:r>
              <a:rPr sz="2400">
                <a:solidFill>
                  <a:schemeClr val="accent2">
                    <a:lumMod val="75000"/>
                  </a:schemeClr>
                </a:solidFill>
                <a:latin typeface="Calibri" panose="020F0502020204030204"/>
                <a:ea typeface="微软雅黑" panose="020B0503020204020204" charset="-122"/>
              </a:rPr>
              <a:t>纪律上，</a:t>
            </a:r>
            <a:r>
              <a:rPr sz="2400">
                <a:solidFill>
                  <a:schemeClr val="accent2">
                    <a:lumMod val="75000"/>
                  </a:schemeClr>
                </a:solidFill>
                <a:sym typeface="+mn-ea"/>
              </a:rPr>
              <a:t>迟到现象减少，评为</a:t>
            </a:r>
            <a:r>
              <a:rPr lang="en-US" altLang="zh-CN" sz="2400">
                <a:solidFill>
                  <a:schemeClr val="accent2">
                    <a:lumMod val="75000"/>
                  </a:schemeClr>
                </a:solidFill>
                <a:sym typeface="+mn-ea"/>
              </a:rPr>
              <a:t>“</a:t>
            </a:r>
            <a:r>
              <a:rPr sz="2400">
                <a:solidFill>
                  <a:schemeClr val="accent2">
                    <a:lumMod val="75000"/>
                  </a:schemeClr>
                </a:solidFill>
                <a:sym typeface="+mn-ea"/>
              </a:rPr>
              <a:t>早读零迟到</a:t>
            </a:r>
            <a:r>
              <a:rPr lang="en-US" altLang="zh-CN" sz="2400">
                <a:solidFill>
                  <a:schemeClr val="accent2">
                    <a:lumMod val="75000"/>
                  </a:schemeClr>
                </a:solidFill>
                <a:sym typeface="+mn-ea"/>
              </a:rPr>
              <a:t>”</a:t>
            </a:r>
            <a:r>
              <a:rPr sz="2400">
                <a:solidFill>
                  <a:schemeClr val="accent2">
                    <a:lumMod val="75000"/>
                  </a:schemeClr>
                </a:solidFill>
                <a:sym typeface="+mn-ea"/>
              </a:rPr>
              <a:t>班级。</a:t>
            </a:r>
            <a:endParaRPr sz="2400">
              <a:solidFill>
                <a:schemeClr val="accent2">
                  <a:lumMod val="75000"/>
                </a:schemeClr>
              </a:solidFill>
              <a:sym typeface="+mn-ea"/>
            </a:endParaRPr>
          </a:p>
          <a:p>
            <a:pPr lvl="0">
              <a:lnSpc>
                <a:spcPct val="160000"/>
              </a:lnSpc>
            </a:pPr>
            <a:r>
              <a:rPr lang="en-US" altLang="zh-CN" sz="2400">
                <a:solidFill>
                  <a:schemeClr val="accent2">
                    <a:lumMod val="75000"/>
                  </a:schemeClr>
                </a:solidFill>
                <a:sym typeface="+mn-ea"/>
              </a:rPr>
              <a:t>2.</a:t>
            </a:r>
            <a:r>
              <a:rPr sz="2400">
                <a:solidFill>
                  <a:schemeClr val="accent2">
                    <a:lumMod val="75000"/>
                  </a:schemeClr>
                </a:solidFill>
                <a:sym typeface="+mn-ea"/>
              </a:rPr>
              <a:t>卫生上，上周三体活课同学一起打扫走廊，非常干净。</a:t>
            </a:r>
            <a:endParaRPr sz="2400">
              <a:solidFill>
                <a:schemeClr val="accent2">
                  <a:lumMod val="75000"/>
                </a:schemeClr>
              </a:solidFill>
              <a:sym typeface="+mn-ea"/>
            </a:endParaRPr>
          </a:p>
          <a:p>
            <a:pPr lvl="0">
              <a:lnSpc>
                <a:spcPct val="160000"/>
              </a:lnSpc>
            </a:pPr>
            <a:r>
              <a:rPr lang="en-US" altLang="zh-CN" sz="2400">
                <a:solidFill>
                  <a:schemeClr val="accent2">
                    <a:lumMod val="75000"/>
                  </a:schemeClr>
                </a:solidFill>
                <a:sym typeface="+mn-ea"/>
              </a:rPr>
              <a:t>3.</a:t>
            </a:r>
            <a:r>
              <a:rPr sz="2400">
                <a:solidFill>
                  <a:schemeClr val="accent2">
                    <a:lumMod val="75000"/>
                  </a:schemeClr>
                </a:solidFill>
                <a:sym typeface="+mn-ea"/>
              </a:rPr>
              <a:t>学习上，优秀作业突出有：</a:t>
            </a:r>
            <a:r>
              <a:rPr lang="en-US" altLang="zh-CN" sz="2400">
                <a:solidFill>
                  <a:schemeClr val="accent2">
                    <a:lumMod val="75000"/>
                  </a:schemeClr>
                </a:solidFill>
                <a:sym typeface="+mn-ea"/>
              </a:rPr>
              <a:t>XXX  XXX  XXX  XXX  XXX</a:t>
            </a:r>
            <a:r>
              <a:rPr sz="2400">
                <a:solidFill>
                  <a:schemeClr val="accent2">
                    <a:lumMod val="75000"/>
                  </a:schemeClr>
                </a:solidFill>
                <a:sym typeface="+mn-ea"/>
              </a:rPr>
              <a:t>。</a:t>
            </a:r>
            <a:endParaRPr lang="zh-CN" altLang="en-US" sz="2400">
              <a:solidFill>
                <a:schemeClr val="accent2">
                  <a:lumMod val="75000"/>
                </a:schemeClr>
              </a:solidFill>
              <a:latin typeface="Calibri" panose="020F0502020204030204"/>
              <a:ea typeface="微软雅黑" panose="020B0503020204020204" charset="-122"/>
            </a:endParaRPr>
          </a:p>
          <a:p>
            <a:pPr lvl="0">
              <a:lnSpc>
                <a:spcPct val="160000"/>
              </a:lnSpc>
            </a:pPr>
            <a:r>
              <a:rPr lang="zh-CN" altLang="en-US" sz="2400">
                <a:latin typeface="Calibri" panose="020F0502020204030204"/>
                <a:ea typeface="微软雅黑" panose="020B0503020204020204" charset="-122"/>
              </a:rPr>
              <a:t>缺点：</a:t>
            </a:r>
            <a:r>
              <a:rPr lang="en-US" altLang="zh-CN" sz="2400">
                <a:latin typeface="Calibri" panose="020F0502020204030204"/>
                <a:ea typeface="微软雅黑" panose="020B0503020204020204" charset="-122"/>
              </a:rPr>
              <a:t>1.</a:t>
            </a:r>
            <a:r>
              <a:rPr sz="2400">
                <a:latin typeface="Calibri" panose="020F0502020204030204"/>
                <a:ea typeface="微软雅黑" panose="020B0503020204020204" charset="-122"/>
              </a:rPr>
              <a:t>纪律上，</a:t>
            </a:r>
            <a:r>
              <a:rPr lang="zh-CN" altLang="en-US" sz="2400">
                <a:latin typeface="Calibri" panose="020F0502020204030204"/>
                <a:ea typeface="微软雅黑" panose="020B0503020204020204" charset="-122"/>
              </a:rPr>
              <a:t>有个别同学中午晚到；课堂上有趴台、打闹等现象。</a:t>
            </a:r>
            <a:endParaRPr lang="zh-CN" altLang="en-US" sz="2400">
              <a:latin typeface="Calibri" panose="020F0502020204030204"/>
              <a:ea typeface="微软雅黑" panose="020B0503020204020204" charset="-122"/>
            </a:endParaRPr>
          </a:p>
          <a:p>
            <a:pPr lvl="0">
              <a:lnSpc>
                <a:spcPct val="160000"/>
              </a:lnSpc>
            </a:pPr>
            <a:r>
              <a:rPr lang="en-US" altLang="zh-CN" sz="2400">
                <a:latin typeface="Calibri" panose="020F0502020204030204"/>
                <a:ea typeface="微软雅黑" panose="020B0503020204020204" charset="-122"/>
              </a:rPr>
              <a:t>2.</a:t>
            </a:r>
            <a:r>
              <a:rPr sz="2400">
                <a:latin typeface="Calibri" panose="020F0502020204030204"/>
                <a:ea typeface="微软雅黑" panose="020B0503020204020204" charset="-122"/>
              </a:rPr>
              <a:t>卫生上，男女生</a:t>
            </a:r>
            <a:r>
              <a:rPr lang="zh-CN" altLang="en-US" sz="2400">
                <a:latin typeface="Calibri" panose="020F0502020204030204"/>
                <a:ea typeface="微软雅黑" panose="020B0503020204020204" charset="-122"/>
              </a:rPr>
              <a:t>宿舍共扣</a:t>
            </a:r>
            <a:r>
              <a:rPr lang="en-US" altLang="zh-CN" sz="2400" b="1">
                <a:solidFill>
                  <a:srgbClr val="FF0000"/>
                </a:solidFill>
                <a:effectLst>
                  <a:outerShdw blurRad="38100" dist="38100" dir="2700000" algn="tl">
                    <a:srgbClr val="000000">
                      <a:alpha val="43137"/>
                    </a:srgbClr>
                  </a:outerShdw>
                </a:effectLst>
                <a:latin typeface="Calibri" panose="020F0502020204030204"/>
                <a:ea typeface="微软雅黑" panose="020B0503020204020204" charset="-122"/>
              </a:rPr>
              <a:t>36</a:t>
            </a:r>
            <a:r>
              <a:rPr sz="2400">
                <a:latin typeface="Calibri" panose="020F0502020204030204"/>
                <a:ea typeface="微软雅黑" panose="020B0503020204020204" charset="-122"/>
              </a:rPr>
              <a:t>分，</a:t>
            </a:r>
            <a:r>
              <a:rPr lang="zh-CN" altLang="en-US" sz="2400">
                <a:latin typeface="Calibri" panose="020F0502020204030204"/>
                <a:ea typeface="微软雅黑" panose="020B0503020204020204" charset="-122"/>
              </a:rPr>
              <a:t>扣分最多的是男生</a:t>
            </a:r>
            <a:r>
              <a:rPr lang="en-US" altLang="zh-CN" sz="2400">
                <a:latin typeface="Calibri" panose="020F0502020204030204"/>
                <a:ea typeface="微软雅黑" panose="020B0503020204020204" charset="-122"/>
              </a:rPr>
              <a:t>7805</a:t>
            </a:r>
            <a:r>
              <a:rPr sz="2400">
                <a:latin typeface="Calibri" panose="020F0502020204030204"/>
                <a:ea typeface="微软雅黑" panose="020B0503020204020204" charset="-122"/>
              </a:rPr>
              <a:t>和</a:t>
            </a:r>
            <a:r>
              <a:rPr lang="en-US" altLang="zh-CN" sz="2400">
                <a:latin typeface="Calibri" panose="020F0502020204030204"/>
                <a:ea typeface="微软雅黑" panose="020B0503020204020204" charset="-122"/>
              </a:rPr>
              <a:t>7907</a:t>
            </a:r>
            <a:r>
              <a:rPr lang="zh-CN" altLang="en-US" sz="2400">
                <a:latin typeface="Calibri" panose="020F0502020204030204"/>
                <a:ea typeface="微软雅黑" panose="020B0503020204020204" charset="-122"/>
              </a:rPr>
              <a:t>。但有稳拿文明宿舍的</a:t>
            </a:r>
            <a:r>
              <a:rPr lang="en-US" altLang="zh-CN" sz="2400">
                <a:latin typeface="Calibri" panose="020F0502020204030204"/>
                <a:ea typeface="微软雅黑" panose="020B0503020204020204" charset="-122"/>
              </a:rPr>
              <a:t>7906</a:t>
            </a:r>
            <a:r>
              <a:rPr lang="zh-CN" altLang="en-US" sz="2400">
                <a:latin typeface="Calibri" panose="020F0502020204030204"/>
                <a:ea typeface="微软雅黑" panose="020B0503020204020204" charset="-122"/>
              </a:rPr>
              <a:t>。</a:t>
            </a:r>
            <a:endParaRPr lang="zh-CN" altLang="en-US" sz="2400">
              <a:latin typeface="Calibri" panose="020F0502020204030204"/>
              <a:ea typeface="微软雅黑" panose="020B0503020204020204" charset="-122"/>
            </a:endParaRPr>
          </a:p>
        </p:txBody>
      </p:sp>
      <p:pic>
        <p:nvPicPr>
          <p:cNvPr id="23559" name="图片 2"/>
          <p:cNvPicPr/>
          <p:nvPr/>
        </p:nvPicPr>
        <p:blipFill>
          <a:blip r:embed="rId5"/>
          <a:stretch>
            <a:fillRect/>
          </a:stretch>
        </p:blipFill>
        <p:spPr>
          <a:xfrm>
            <a:off x="5951855" y="-27305"/>
            <a:ext cx="3688080" cy="2974340"/>
          </a:xfrm>
          <a:prstGeom prst="rect">
            <a:avLst/>
          </a:prstGeom>
          <a:noFill/>
          <a:ln>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14339"/>
                                        </p:tgtEl>
                                        <p:attrNameLst>
                                          <p:attrName>style.visibility</p:attrName>
                                        </p:attrNameLst>
                                      </p:cBhvr>
                                      <p:to>
                                        <p:strVal val="visible"/>
                                      </p:to>
                                    </p:set>
                                    <p:animEffect transition="in" filter="wipe(up)">
                                      <p:cBhvr>
                                        <p:cTn id="7" dur="10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6"/>
          <p:cNvPicPr/>
          <p:nvPr/>
        </p:nvPicPr>
        <p:blipFill>
          <a:blip r:embed="rId1"/>
          <a:stretch>
            <a:fillRect/>
          </a:stretch>
        </p:blipFill>
        <p:spPr>
          <a:xfrm>
            <a:off x="838200" y="0"/>
            <a:ext cx="10515600" cy="6740525"/>
          </a:xfrm>
          <a:prstGeom prst="rect">
            <a:avLst/>
          </a:prstGeom>
          <a:noFill/>
          <a:ln>
            <a:noFill/>
            <a:miter lim="800000"/>
            <a:headEnd/>
            <a:tailEnd/>
          </a:ln>
        </p:spPr>
      </p:pic>
      <p:sp>
        <p:nvSpPr>
          <p:cNvPr id="18434" name="文本框 5"/>
          <p:cNvSpPr txBox="1"/>
          <p:nvPr/>
        </p:nvSpPr>
        <p:spPr>
          <a:xfrm>
            <a:off x="3048000" y="4484688"/>
            <a:ext cx="6096000" cy="70675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a:r>
              <a:rPr lang="zh-CN" altLang="en-US" sz="4000">
                <a:solidFill>
                  <a:srgbClr val="C00000"/>
                </a:solidFill>
                <a:latin typeface="Calibri" panose="020F0502020204030204"/>
                <a:ea typeface="微软雅黑" panose="020B0503020204020204" charset="-122"/>
                <a:sym typeface="微软雅黑" panose="020B0503020204020204" charset="-122"/>
              </a:rPr>
              <a:t>奖惩环节</a:t>
            </a:r>
            <a:endParaRPr lang="zh-CN" altLang="en-US" sz="4000">
              <a:solidFill>
                <a:srgbClr val="C00000"/>
              </a:solidFill>
              <a:latin typeface="Calibri" panose="020F0502020204030204"/>
              <a:ea typeface="微软雅黑" panose="020B0503020204020204" charset="-122"/>
              <a:sym typeface="微软雅黑" panose="020B0503020204020204" charset="-122"/>
            </a:endParaRPr>
          </a:p>
        </p:txBody>
      </p:sp>
      <p:pic>
        <p:nvPicPr>
          <p:cNvPr id="2" name="Picture 2"/>
          <p:cNvPicPr>
            <a:picLocks noChangeAspect="1"/>
          </p:cNvPicPr>
          <p:nvPr/>
        </p:nvPicPr>
        <p:blipFill>
          <a:blip r:embed="rId2"/>
          <a:stretch>
            <a:fillRect/>
          </a:stretch>
        </p:blipFill>
        <p:spPr>
          <a:xfrm flipH="1">
            <a:off x="12141200" y="11328400"/>
            <a:ext cx="0" cy="0"/>
          </a:xfrm>
          <a:prstGeom prst="rect">
            <a:avLst/>
          </a:prstGeom>
          <a:ln>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53"/>
          <p:cNvPicPr/>
          <p:nvPr/>
        </p:nvPicPr>
        <p:blipFill>
          <a:blip r:embed="rId1"/>
          <a:stretch>
            <a:fillRect/>
          </a:stretch>
        </p:blipFill>
        <p:spPr>
          <a:xfrm>
            <a:off x="7596188" y="4406900"/>
            <a:ext cx="1792287" cy="1970088"/>
          </a:xfrm>
          <a:prstGeom prst="rect">
            <a:avLst/>
          </a:prstGeom>
          <a:noFill/>
          <a:ln>
            <a:noFill/>
            <a:miter lim="800000"/>
            <a:headEnd/>
            <a:tailEnd/>
          </a:ln>
        </p:spPr>
      </p:pic>
      <p:pic>
        <p:nvPicPr>
          <p:cNvPr id="14338" name="图片 4"/>
          <p:cNvPicPr/>
          <p:nvPr/>
        </p:nvPicPr>
        <p:blipFill>
          <a:blip r:embed="rId2"/>
          <a:stretch>
            <a:fillRect/>
          </a:stretch>
        </p:blipFill>
        <p:spPr>
          <a:xfrm>
            <a:off x="7839075" y="4557713"/>
            <a:ext cx="1308100" cy="1308100"/>
          </a:xfrm>
          <a:prstGeom prst="rect">
            <a:avLst/>
          </a:prstGeom>
          <a:noFill/>
          <a:ln>
            <a:noFill/>
            <a:miter lim="800000"/>
            <a:headEnd/>
            <a:tailEnd/>
          </a:ln>
        </p:spPr>
      </p:pic>
      <p:sp>
        <p:nvSpPr>
          <p:cNvPr id="14340" name="文本框 2"/>
          <p:cNvSpPr txBox="1"/>
          <p:nvPr/>
        </p:nvSpPr>
        <p:spPr>
          <a:xfrm>
            <a:off x="1562100" y="1395413"/>
            <a:ext cx="660400" cy="70675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4000">
                <a:latin typeface="华文中宋" panose="02010600040101010101" charset="-122"/>
                <a:ea typeface="华文中宋" panose="02010600040101010101" charset="-122"/>
              </a:rPr>
              <a:t>奖</a:t>
            </a:r>
            <a:endParaRPr lang="zh-CN" altLang="en-US" sz="4000">
              <a:latin typeface="华文中宋" panose="02010600040101010101" charset="-122"/>
              <a:ea typeface="华文中宋" panose="02010600040101010101" charset="-122"/>
            </a:endParaRPr>
          </a:p>
        </p:txBody>
      </p:sp>
      <p:sp>
        <p:nvSpPr>
          <p:cNvPr id="14341" name="文本框 3"/>
          <p:cNvSpPr txBox="1"/>
          <p:nvPr/>
        </p:nvSpPr>
        <p:spPr>
          <a:xfrm>
            <a:off x="3086100" y="1382713"/>
            <a:ext cx="660400" cy="64516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3600">
                <a:latin typeface="华文中宋" panose="02010600040101010101" charset="-122"/>
                <a:ea typeface="华文中宋" panose="02010600040101010101" charset="-122"/>
              </a:rPr>
              <a:t>励</a:t>
            </a:r>
            <a:endParaRPr lang="zh-CN" altLang="en-US" sz="3600">
              <a:latin typeface="华文中宋" panose="02010600040101010101" charset="-122"/>
              <a:ea typeface="华文中宋" panose="02010600040101010101" charset="-122"/>
            </a:endParaRPr>
          </a:p>
        </p:txBody>
      </p:sp>
      <p:sp>
        <p:nvSpPr>
          <p:cNvPr id="14342" name="文本框 6"/>
          <p:cNvSpPr txBox="1"/>
          <p:nvPr/>
        </p:nvSpPr>
        <p:spPr>
          <a:xfrm>
            <a:off x="1689735" y="2696210"/>
            <a:ext cx="7964805" cy="1688465"/>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3600">
                <a:solidFill>
                  <a:schemeClr val="tx1"/>
                </a:solidFill>
                <a:latin typeface="华文行楷" panose="02010800040101010101" charset="-122"/>
                <a:ea typeface="华文行楷" panose="02010800040101010101" charset="-122"/>
              </a:rPr>
              <a:t>德育分排名前五的有：</a:t>
            </a:r>
            <a:endParaRPr lang="zh-CN" altLang="en-US" sz="3600">
              <a:solidFill>
                <a:schemeClr val="tx1"/>
              </a:solidFill>
              <a:latin typeface="华文行楷" panose="02010800040101010101" charset="-122"/>
              <a:ea typeface="华文行楷" panose="02010800040101010101" charset="-122"/>
            </a:endParaRPr>
          </a:p>
          <a:p>
            <a:pPr lvl="0"/>
            <a:endParaRPr lang="zh-CN" altLang="en-US" sz="3600">
              <a:solidFill>
                <a:schemeClr val="tx1"/>
              </a:solidFill>
              <a:latin typeface="华文行楷" panose="02010800040101010101" charset="-122"/>
              <a:ea typeface="华文行楷" panose="02010800040101010101" charset="-122"/>
            </a:endParaRPr>
          </a:p>
          <a:p>
            <a:pPr lvl="0"/>
            <a:endParaRPr lang="zh-CN" altLang="en-US" sz="3600">
              <a:solidFill>
                <a:schemeClr val="tx1"/>
              </a:solidFill>
              <a:latin typeface="华文行楷" panose="02010800040101010101" charset="-122"/>
              <a:ea typeface="华文行楷" panose="02010800040101010101" charset="-122"/>
            </a:endParaRPr>
          </a:p>
        </p:txBody>
      </p:sp>
      <p:pic>
        <p:nvPicPr>
          <p:cNvPr id="2050" name="Picture 2"/>
          <p:cNvPicPr>
            <a:picLocks noChangeAspect="1" noChangeArrowheads="1"/>
          </p:cNvPicPr>
          <p:nvPr/>
        </p:nvPicPr>
        <p:blipFill>
          <a:blip r:embed="rId3"/>
          <a:stretch>
            <a:fillRect/>
          </a:stretch>
        </p:blipFill>
        <p:spPr bwMode="auto">
          <a:xfrm>
            <a:off x="6096000" y="548640"/>
            <a:ext cx="3343275" cy="3251835"/>
          </a:xfrm>
          <a:prstGeom prst="rect">
            <a:avLst/>
          </a:prstGeom>
          <a:noFill/>
          <a:extLst>
            <a:ext uri="{909E8E84-426E-40DD-AFC4-6F175D3DCCD1}">
              <a14:hiddenFill xmlns:a14="http://schemas.microsoft.com/office/drawing/2010/main">
                <a:solidFill>
                  <a:srgbClr val="FFFFFF"/>
                </a:solidFill>
              </a14:hiddenFill>
            </a:ext>
          </a:extLst>
        </p:spPr>
      </p:pic>
      <p:pic>
        <p:nvPicPr>
          <p:cNvPr id="26" name="Various Artists - 玛丽医生(乡村民谣版)">
            <a:hlinkClick r:id="" action="ppaction://media"/>
          </p:cNvPr>
          <p:cNvPicPr>
            <a:picLocks noChangeAspect="1"/>
          </p:cNvPicPr>
          <p:nvPr>
            <a:audioFile r:link="rId4"/>
            <p:extLst>
              <p:ext uri="{DAA4B4D4-6D71-4841-9C94-3DE7FCFB9230}">
                <p14:media xmlns:p14="http://schemas.microsoft.com/office/powerpoint/2010/main" r:embed="rId5">
                  <p14:trim st="3418.000000"/>
                </p14:media>
              </p:ext>
            </p:extLst>
          </p:nvPr>
        </p:nvPicPr>
        <p:blipFill>
          <a:blip r:embed="rId6"/>
          <a:stretch>
            <a:fillRect/>
          </a:stretch>
        </p:blipFill>
        <p:spPr>
          <a:xfrm>
            <a:off x="11129645" y="1124385"/>
            <a:ext cx="406400" cy="406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ppt_x"/>
                                          </p:val>
                                        </p:tav>
                                        <p:tav tm="100000">
                                          <p:val>
                                            <p:strVal val="#ppt_x"/>
                                          </p:val>
                                        </p:tav>
                                      </p:tavLst>
                                    </p:anim>
                                    <p:anim calcmode="lin" valueType="num">
                                      <p:cBhvr>
                                        <p:cTn id="8" dur="500" fill="hold"/>
                                        <p:tgtEl>
                                          <p:spTgt spid="14342"/>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150155"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6"/>
                </p:tgtEl>
              </p:cMediaNode>
            </p:audio>
          </p:childTnLst>
        </p:cTn>
      </p:par>
    </p:tnLst>
    <p:bldLst>
      <p:bldP spid="143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53"/>
          <p:cNvPicPr/>
          <p:nvPr/>
        </p:nvPicPr>
        <p:blipFill>
          <a:blip r:embed="rId1"/>
          <a:stretch>
            <a:fillRect/>
          </a:stretch>
        </p:blipFill>
        <p:spPr>
          <a:xfrm>
            <a:off x="7596188" y="4406900"/>
            <a:ext cx="1792287" cy="1970088"/>
          </a:xfrm>
          <a:prstGeom prst="rect">
            <a:avLst/>
          </a:prstGeom>
          <a:noFill/>
          <a:ln>
            <a:noFill/>
            <a:miter lim="800000"/>
            <a:headEnd/>
            <a:tailEnd/>
          </a:ln>
        </p:spPr>
      </p:pic>
      <p:pic>
        <p:nvPicPr>
          <p:cNvPr id="14338" name="图片 4"/>
          <p:cNvPicPr/>
          <p:nvPr/>
        </p:nvPicPr>
        <p:blipFill>
          <a:blip r:embed="rId2"/>
          <a:stretch>
            <a:fillRect/>
          </a:stretch>
        </p:blipFill>
        <p:spPr>
          <a:xfrm>
            <a:off x="7839075" y="4557713"/>
            <a:ext cx="1308100" cy="1308100"/>
          </a:xfrm>
          <a:prstGeom prst="rect">
            <a:avLst/>
          </a:prstGeom>
          <a:noFill/>
          <a:ln>
            <a:noFill/>
            <a:miter lim="800000"/>
            <a:headEnd/>
            <a:tailEnd/>
          </a:ln>
        </p:spPr>
      </p:pic>
      <p:sp>
        <p:nvSpPr>
          <p:cNvPr id="14340" name="文本框 2"/>
          <p:cNvSpPr txBox="1"/>
          <p:nvPr/>
        </p:nvSpPr>
        <p:spPr>
          <a:xfrm>
            <a:off x="1562100" y="1395413"/>
            <a:ext cx="660400" cy="70675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4000">
                <a:latin typeface="华文中宋" panose="02010600040101010101" charset="-122"/>
                <a:ea typeface="华文中宋" panose="02010600040101010101" charset="-122"/>
              </a:rPr>
              <a:t>惩</a:t>
            </a:r>
            <a:endParaRPr lang="zh-CN" altLang="en-US" sz="4000">
              <a:latin typeface="华文中宋" panose="02010600040101010101" charset="-122"/>
              <a:ea typeface="华文中宋" panose="02010600040101010101" charset="-122"/>
            </a:endParaRPr>
          </a:p>
        </p:txBody>
      </p:sp>
      <p:sp>
        <p:nvSpPr>
          <p:cNvPr id="14341" name="文本框 3"/>
          <p:cNvSpPr txBox="1"/>
          <p:nvPr/>
        </p:nvSpPr>
        <p:spPr>
          <a:xfrm>
            <a:off x="3086100" y="1382713"/>
            <a:ext cx="660400" cy="64516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3600">
                <a:latin typeface="华文中宋" panose="02010600040101010101" charset="-122"/>
                <a:ea typeface="华文中宋" panose="02010600040101010101" charset="-122"/>
              </a:rPr>
              <a:t>罚</a:t>
            </a:r>
            <a:endParaRPr lang="zh-CN" altLang="en-US" sz="3600">
              <a:latin typeface="华文中宋" panose="02010600040101010101" charset="-122"/>
              <a:ea typeface="华文中宋" panose="02010600040101010101" charset="-122"/>
            </a:endParaRPr>
          </a:p>
        </p:txBody>
      </p:sp>
      <p:sp>
        <p:nvSpPr>
          <p:cNvPr id="14342" name="文本框 6"/>
          <p:cNvSpPr txBox="1"/>
          <p:nvPr/>
        </p:nvSpPr>
        <p:spPr>
          <a:xfrm>
            <a:off x="1689735" y="2696210"/>
            <a:ext cx="7964805" cy="1688465"/>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r>
              <a:rPr lang="zh-CN" altLang="en-US" sz="3600">
                <a:solidFill>
                  <a:schemeClr val="tx1"/>
                </a:solidFill>
                <a:latin typeface="华文行楷" panose="02010800040101010101" charset="-122"/>
                <a:ea typeface="华文行楷" panose="02010800040101010101" charset="-122"/>
              </a:rPr>
              <a:t>德育分排名后五的有：</a:t>
            </a:r>
            <a:endParaRPr lang="zh-CN" altLang="en-US" sz="3600">
              <a:solidFill>
                <a:schemeClr val="tx1"/>
              </a:solidFill>
              <a:latin typeface="华文行楷" panose="02010800040101010101" charset="-122"/>
              <a:ea typeface="华文行楷" panose="02010800040101010101" charset="-122"/>
            </a:endParaRPr>
          </a:p>
          <a:p>
            <a:pPr lvl="0"/>
            <a:endParaRPr lang="zh-CN" altLang="en-US" sz="3600">
              <a:solidFill>
                <a:schemeClr val="tx1"/>
              </a:solidFill>
              <a:latin typeface="华文行楷" panose="02010800040101010101" charset="-122"/>
              <a:ea typeface="华文行楷" panose="02010800040101010101" charset="-122"/>
            </a:endParaRPr>
          </a:p>
          <a:p>
            <a:pPr lvl="0"/>
            <a:endParaRPr lang="zh-CN" altLang="en-US" sz="3600">
              <a:solidFill>
                <a:schemeClr val="tx1"/>
              </a:solidFill>
              <a:latin typeface="华文行楷" panose="02010800040101010101" charset="-122"/>
              <a:ea typeface="华文行楷" panose="02010800040101010101" charset="-122"/>
            </a:endParaRPr>
          </a:p>
        </p:txBody>
      </p:sp>
      <p:pic>
        <p:nvPicPr>
          <p:cNvPr id="2" name="6713fd35a9e8e4ee051903ef4be31dac_20128958">
            <a:hlinkClick r:id="" action="ppaction://media"/>
          </p:cNvPr>
          <p:cNvPicPr>
            <a:picLocks noRot="1" noChangeAspect="1"/>
          </p:cNvPicPr>
          <p:nvPr>
            <a:audioFile r:link="rId3"/>
            <p:extLst>
              <p:ext uri="{DAA4B4D4-6D71-4841-9C94-3DE7FCFB9230}">
                <p14:media xmlns:p14="http://schemas.microsoft.com/office/powerpoint/2010/main" r:embed="rId4">
                  <p14:trim end="1952.000000"/>
                </p14:media>
              </p:ext>
            </p:extLst>
          </p:nvPr>
        </p:nvPicPr>
        <p:blipFill>
          <a:blip r:embed="rId5"/>
          <a:stretch>
            <a:fillRect/>
          </a:stretch>
        </p:blipFill>
        <p:spPr>
          <a:xfrm>
            <a:off x="652145" y="1612265"/>
            <a:ext cx="412750" cy="412750"/>
          </a:xfrm>
          <a:prstGeom prst="rect">
            <a:avLst/>
          </a:prstGeom>
        </p:spPr>
      </p:pic>
      <p:pic>
        <p:nvPicPr>
          <p:cNvPr id="28681" name="图片 3"/>
          <p:cNvPicPr/>
          <p:nvPr/>
        </p:nvPicPr>
        <p:blipFill>
          <a:blip r:embed="rId6"/>
          <a:stretch>
            <a:fillRect/>
          </a:stretch>
        </p:blipFill>
        <p:spPr>
          <a:xfrm>
            <a:off x="6456045" y="188278"/>
            <a:ext cx="3560763" cy="3560762"/>
          </a:xfrm>
          <a:prstGeom prst="rect">
            <a:avLst/>
          </a:prstGeom>
          <a:noFill/>
          <a:ln>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ppt_x"/>
                                          </p:val>
                                        </p:tav>
                                        <p:tav tm="100000">
                                          <p:val>
                                            <p:strVal val="#ppt_x"/>
                                          </p:val>
                                        </p:tav>
                                      </p:tavLst>
                                    </p:anim>
                                    <p:anim calcmode="lin" valueType="num">
                                      <p:cBhvr>
                                        <p:cTn id="8" dur="500" fill="hold"/>
                                        <p:tgtEl>
                                          <p:spTgt spid="1434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additive="base">
                                        <p:cTn id="11" dur="614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2" repeatCount="indefinite" fill="hold" display="0">
                  <p:stCondLst>
                    <p:cond delay="indefinite"/>
                  </p:stCondLst>
                  <p:endCondLst>
                    <p:cond evt="onStopAudio">
                      <p:tgtEl>
                        <p:sldTgt/>
                      </p:tgtEl>
                    </p:cond>
                  </p:endCondLst>
                </p:cTn>
                <p:tgtEl>
                  <p:spTgt spid="2"/>
                </p:tgtEl>
              </p:cMediaNode>
            </p:audio>
          </p:childTnLst>
        </p:cTn>
      </p:par>
    </p:tnLst>
    <p:bldLst>
      <p:bldP spid="143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6"/>
          <p:cNvPicPr/>
          <p:nvPr/>
        </p:nvPicPr>
        <p:blipFill>
          <a:blip r:embed="rId1"/>
          <a:stretch>
            <a:fillRect/>
          </a:stretch>
        </p:blipFill>
        <p:spPr>
          <a:xfrm>
            <a:off x="695325" y="-99695"/>
            <a:ext cx="10515600" cy="6740525"/>
          </a:xfrm>
          <a:prstGeom prst="rect">
            <a:avLst/>
          </a:prstGeom>
          <a:noFill/>
          <a:ln>
            <a:noFill/>
            <a:miter lim="800000"/>
            <a:headEnd/>
            <a:tailEnd/>
          </a:ln>
        </p:spPr>
      </p:pic>
      <p:pic>
        <p:nvPicPr>
          <p:cNvPr id="31746" name="图片 17"/>
          <p:cNvPicPr/>
          <p:nvPr/>
        </p:nvPicPr>
        <p:blipFill>
          <a:blip r:embed="rId2"/>
          <a:stretch>
            <a:fillRect/>
          </a:stretch>
        </p:blipFill>
        <p:spPr>
          <a:xfrm>
            <a:off x="1819275" y="2938463"/>
            <a:ext cx="1436688" cy="1436687"/>
          </a:xfrm>
          <a:prstGeom prst="rect">
            <a:avLst/>
          </a:prstGeom>
          <a:noFill/>
          <a:ln>
            <a:noFill/>
            <a:miter lim="800000"/>
            <a:headEnd/>
            <a:tailEnd/>
          </a:ln>
        </p:spPr>
      </p:pic>
      <p:sp>
        <p:nvSpPr>
          <p:cNvPr id="31747" name="文本框 26"/>
          <p:cNvSpPr txBox="1"/>
          <p:nvPr/>
        </p:nvSpPr>
        <p:spPr>
          <a:xfrm>
            <a:off x="1991043" y="3668713"/>
            <a:ext cx="8296275" cy="110680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a:r>
              <a:rPr lang="zh-CN" altLang="en-US" sz="6600" b="1">
                <a:solidFill>
                  <a:srgbClr val="FFC000"/>
                </a:solidFill>
                <a:latin typeface="华文楷体" panose="02010600040101010101" charset="-122"/>
                <a:ea typeface="华文楷体" panose="02010600040101010101" charset="-122"/>
              </a:rPr>
              <a:t>兑奖兑惩时刻</a:t>
            </a:r>
            <a:endParaRPr lang="zh-CN" altLang="en-US" sz="6600" b="1">
              <a:solidFill>
                <a:srgbClr val="FFC000"/>
              </a:solidFill>
              <a:latin typeface="华文楷体" panose="02010600040101010101" charset="-122"/>
              <a:ea typeface="华文楷体" panose="02010600040101010101" charset="-122"/>
            </a:endParaRPr>
          </a:p>
        </p:txBody>
      </p:sp>
      <p:pic>
        <p:nvPicPr>
          <p:cNvPr id="31749" name="图片 37"/>
          <p:cNvPicPr/>
          <p:nvPr/>
        </p:nvPicPr>
        <p:blipFill>
          <a:blip r:embed="rId3"/>
          <a:stretch>
            <a:fillRect/>
          </a:stretch>
        </p:blipFill>
        <p:spPr>
          <a:xfrm rot="21060000">
            <a:off x="7234238" y="4537075"/>
            <a:ext cx="1035050" cy="1035050"/>
          </a:xfrm>
          <a:prstGeom prst="rect">
            <a:avLst/>
          </a:prstGeom>
          <a:noFill/>
          <a:ln>
            <a:noFill/>
            <a:miter lim="800000"/>
            <a:headEnd/>
            <a:tailEnd/>
          </a:ln>
        </p:spPr>
      </p:pic>
      <p:pic>
        <p:nvPicPr>
          <p:cNvPr id="31750" name="图片 39"/>
          <p:cNvPicPr/>
          <p:nvPr/>
        </p:nvPicPr>
        <p:blipFill>
          <a:blip r:embed="rId4"/>
          <a:stretch>
            <a:fillRect/>
          </a:stretch>
        </p:blipFill>
        <p:spPr>
          <a:xfrm>
            <a:off x="9261475" y="3668713"/>
            <a:ext cx="982663" cy="982662"/>
          </a:xfrm>
          <a:prstGeom prst="rect">
            <a:avLst/>
          </a:prstGeom>
          <a:noFill/>
          <a:ln>
            <a:noFill/>
            <a:miter lim="800000"/>
            <a:headEnd/>
            <a:tailEnd/>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6"/>
          <p:cNvPicPr/>
          <p:nvPr/>
        </p:nvPicPr>
        <p:blipFill>
          <a:blip r:embed="rId1"/>
          <a:stretch>
            <a:fillRect/>
          </a:stretch>
        </p:blipFill>
        <p:spPr>
          <a:xfrm>
            <a:off x="838200" y="0"/>
            <a:ext cx="10515600" cy="6740525"/>
          </a:xfrm>
          <a:prstGeom prst="rect">
            <a:avLst/>
          </a:prstGeom>
          <a:noFill/>
          <a:ln>
            <a:noFill/>
            <a:miter lim="800000"/>
            <a:headEnd/>
            <a:tailEnd/>
          </a:ln>
        </p:spPr>
      </p:pic>
      <p:sp>
        <p:nvSpPr>
          <p:cNvPr id="27650" name="文本框 5"/>
          <p:cNvSpPr txBox="1"/>
          <p:nvPr/>
        </p:nvSpPr>
        <p:spPr>
          <a:xfrm>
            <a:off x="3048000" y="4484688"/>
            <a:ext cx="6096000" cy="70675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panose="020F0502020204030204"/>
                <a:ea typeface="微软雅黑" panose="020B0503020204020204" charset="-122"/>
              </a:defRPr>
            </a:lvl5pPr>
          </a:lstStyle>
          <a:p>
            <a:pPr lvl="0" algn="ctr"/>
            <a:r>
              <a:rPr lang="zh-CN" altLang="en-US" sz="4000">
                <a:solidFill>
                  <a:srgbClr val="C00000"/>
                </a:solidFill>
                <a:latin typeface="Calibri" panose="020F0502020204030204"/>
                <a:ea typeface="微软雅黑" panose="020B0503020204020204" charset="-122"/>
                <a:sym typeface="微软雅黑" panose="020B0503020204020204" charset="-122"/>
              </a:rPr>
              <a:t>游戏环节</a:t>
            </a:r>
            <a:endParaRPr lang="zh-CN" altLang="en-US" sz="4000">
              <a:solidFill>
                <a:srgbClr val="C00000"/>
              </a:solidFill>
              <a:latin typeface="Calibri" panose="020F0502020204030204"/>
              <a:ea typeface="微软雅黑" panose="020B0503020204020204" charset="-122"/>
              <a:sym typeface="微软雅黑" panose="020B0503020204020204" charset="-122"/>
            </a:endParaRPr>
          </a:p>
        </p:txBody>
      </p:sp>
    </p:spTree>
  </p:cSld>
  <p:clrMapOvr>
    <a:masterClrMapping/>
  </p:clrMapOvr>
  <p:transition/>
</p:sld>
</file>

<file path=ppt/tags/tag1.xml><?xml version="1.0" encoding="utf-8"?>
<p:tagLst xmlns:p="http://schemas.openxmlformats.org/presentationml/2006/main">
  <p:tag name="KSO_WM_DIAGRAM_VIRTUALLY_FRAME" val="{&quot;height&quot;:304.243831830649,&quot;left&quot;:99.5,&quot;top&quot;:119.63120753942977,&quot;width&quot;:804.6187924605701}"/>
</p:tagLst>
</file>

<file path=ppt/tags/tag10.xml><?xml version="1.0" encoding="utf-8"?>
<p:tagLst xmlns:p="http://schemas.openxmlformats.org/presentationml/2006/main">
  <p:tag name="KSO_WM_DIAGRAM_VIRTUALLY_FRAME" val="{&quot;height&quot;:268.72496062992127,&quot;left&quot;:145.75,&quot;top&quot;:167.62503937007872,&quot;width&quot;:723.75}"/>
</p:tagLst>
</file>

<file path=ppt/tags/tag11.xml><?xml version="1.0" encoding="utf-8"?>
<p:tagLst xmlns:p="http://schemas.openxmlformats.org/presentationml/2006/main">
  <p:tag name="KSO_WM_DIAGRAM_VIRTUALLY_FRAME" val="{&quot;height&quot;:268.72496062992127,&quot;left&quot;:145.75,&quot;top&quot;:167.62503937007872,&quot;width&quot;:723.75}"/>
</p:tagLst>
</file>

<file path=ppt/tags/tag12.xml><?xml version="1.0" encoding="utf-8"?>
<p:tagLst xmlns:p="http://schemas.openxmlformats.org/presentationml/2006/main">
  <p:tag name="KSO_WM_DIAGRAM_VIRTUALLY_FRAME" val="{&quot;height&quot;:268.72496062992127,&quot;left&quot;:145.75,&quot;top&quot;:167.62503937007872,&quot;width&quot;:723.75}"/>
</p:tagLst>
</file>

<file path=ppt/tags/tag13.xml><?xml version="1.0" encoding="utf-8"?>
<p:tagLst xmlns:p="http://schemas.openxmlformats.org/presentationml/2006/main">
  <p:tag name="AS_NET" val="4.0.30319.42000"/>
  <p:tag name="AS_OS" val="Unix 3.10 unknown"/>
  <p:tag name="AS_RELEASE_DATE" val="2023.03.31"/>
  <p:tag name="AS_TITLE" val="Aspose.Slides for Java"/>
  <p:tag name="AS_VERSION" val="23.3"/>
  <p:tag name="COMMONDATA" val="eyJoZGlkIjoiNzc3ZThlYzNkNzE4OGYyOTE5OTY3ZWU4NmYwZjMxMjYifQ=="/>
</p:tagLst>
</file>

<file path=ppt/tags/tag2.xml><?xml version="1.0" encoding="utf-8"?>
<p:tagLst xmlns:p="http://schemas.openxmlformats.org/presentationml/2006/main">
  <p:tag name="TABLE_ENDDRAG_ORIGIN_RECT" val="751*121"/>
  <p:tag name="TABLE_ENDDRAG_RECT" val="110*203*751*121"/>
</p:tagLst>
</file>

<file path=ppt/tags/tag3.xml><?xml version="1.0" encoding="utf-8"?>
<p:tagLst xmlns:p="http://schemas.openxmlformats.org/presentationml/2006/main">
  <p:tag name="KSO_WM_DIAGRAM_VIRTUALLY_FRAME" val="{&quot;height&quot;:304.243831830649,&quot;left&quot;:99.5,&quot;top&quot;:119.63120753942977,&quot;width&quot;:804.6187924605701}"/>
</p:tagLst>
</file>

<file path=ppt/tags/tag4.xml><?xml version="1.0" encoding="utf-8"?>
<p:tagLst xmlns:p="http://schemas.openxmlformats.org/presentationml/2006/main">
  <p:tag name="TABLE_ENDDRAG_ORIGIN_RECT" val="751*121"/>
  <p:tag name="TABLE_ENDDRAG_RECT" val="110*203*751*121"/>
</p:tagLst>
</file>

<file path=ppt/tags/tag5.xml><?xml version="1.0" encoding="utf-8"?>
<p:tagLst xmlns:p="http://schemas.openxmlformats.org/presentationml/2006/main">
  <p:tag name="KSO_WM_DIAGRAM_VIRTUALLY_FRAME" val="{&quot;height&quot;:304.243831830649,&quot;left&quot;:99.5,&quot;top&quot;:119.63120753942977,&quot;width&quot;:804.6187924605701}"/>
</p:tagLst>
</file>

<file path=ppt/tags/tag6.xml><?xml version="1.0" encoding="utf-8"?>
<p:tagLst xmlns:p="http://schemas.openxmlformats.org/presentationml/2006/main">
  <p:tag name="TABLE_ENDDRAG_ORIGIN_RECT" val="751*121"/>
  <p:tag name="TABLE_ENDDRAG_RECT" val="110*203*751*121"/>
</p:tagLst>
</file>

<file path=ppt/tags/tag7.xml><?xml version="1.0" encoding="utf-8"?>
<p:tagLst xmlns:p="http://schemas.openxmlformats.org/presentationml/2006/main">
  <p:tag name="KSO_WM_DIAGRAM_VIRTUALLY_FRAME" val="{&quot;height&quot;:268.72496062992127,&quot;left&quot;:145.75,&quot;top&quot;:167.62503937007872,&quot;width&quot;:723.75}"/>
</p:tagLst>
</file>

<file path=ppt/tags/tag8.xml><?xml version="1.0" encoding="utf-8"?>
<p:tagLst xmlns:p="http://schemas.openxmlformats.org/presentationml/2006/main">
  <p:tag name="KSO_WM_DIAGRAM_VIRTUALLY_FRAME" val="{&quot;height&quot;:268.72496062992127,&quot;left&quot;:145.75,&quot;top&quot;:167.62503937007872,&quot;width&quot;:723.75}"/>
</p:tagLst>
</file>

<file path=ppt/tags/tag9.xml><?xml version="1.0" encoding="utf-8"?>
<p:tagLst xmlns:p="http://schemas.openxmlformats.org/presentationml/2006/main">
  <p:tag name="KSO_WM_DIAGRAM_VIRTUALLY_FRAME" val="{&quot;height&quot;:268.72496062992127,&quot;left&quot;:145.75,&quot;top&quot;:167.62503937007872,&quot;width&quot;:723.75}"/>
</p:tagLst>
</file>

<file path=ppt/theme/theme1.xml><?xml version="1.0" encoding="utf-8"?>
<a:theme xmlns:a="http://schemas.openxmlformats.org/drawingml/2006/main" name="1">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微软雅黑"/>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微软雅黑"/>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Calibri"/>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1379</Words>
  <Application>WPS 演示</Application>
  <PresentationFormat/>
  <Paragraphs>202</Paragraphs>
  <Slides>21</Slides>
  <Notes>0</Notes>
  <HiddenSlides>0</HiddenSlides>
  <MMClips>2</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21</vt:i4>
      </vt:variant>
    </vt:vector>
  </HeadingPairs>
  <TitlesOfParts>
    <vt:vector size="32" baseType="lpstr">
      <vt:lpstr>Arial</vt:lpstr>
      <vt:lpstr>宋体</vt:lpstr>
      <vt:lpstr>Wingdings</vt:lpstr>
      <vt:lpstr>Calibri</vt:lpstr>
      <vt:lpstr>微软雅黑</vt:lpstr>
      <vt:lpstr>华文楷体</vt:lpstr>
      <vt:lpstr>华文中宋</vt:lpstr>
      <vt:lpstr>华文行楷</vt:lpstr>
      <vt:lpstr>Arial Unicode MS</vt:lpstr>
      <vt:lpstr>1</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曹悦</cp:lastModifiedBy>
  <cp:revision>2</cp:revision>
  <cp:lastPrinted>2025-03-09T13:29:00Z</cp:lastPrinted>
  <dcterms:created xsi:type="dcterms:W3CDTF">2025-03-09T13:29:00Z</dcterms:created>
  <dcterms:modified xsi:type="dcterms:W3CDTF">2025-08-12T03:33:54Z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DF33932E5A2D46609B1A3E79F0B98709_12</vt:lpwstr>
  </property>
  <property fmtid="{D5CDD505-2E9C-101B-9397-08002B2CF9AE}" pid="7" name="KSOProductBuildVer">
    <vt:lpwstr>2052-12.1.0.21915</vt:lpwstr>
  </property>
</Properties>
</file>